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8" r:id="rId12"/>
    <p:sldId id="269" r:id="rId1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1C6D85-02FF-4C8B-8D41-9EB3BF3A2B73}" v="11" dt="2021-08-23T21:08:06.5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sabeth Berentzen" userId="f67d29f3-5b29-4d27-9c33-9cc2eade2d89" providerId="ADAL" clId="{421C6D85-02FF-4C8B-8D41-9EB3BF3A2B73}"/>
    <pc:docChg chg="custSel addSld delSld modSld">
      <pc:chgData name="Elisabeth Berentzen" userId="f67d29f3-5b29-4d27-9c33-9cc2eade2d89" providerId="ADAL" clId="{421C6D85-02FF-4C8B-8D41-9EB3BF3A2B73}" dt="2021-08-23T21:08:40.883" v="487" actId="2696"/>
      <pc:docMkLst>
        <pc:docMk/>
      </pc:docMkLst>
      <pc:sldChg chg="delSp modSp mod">
        <pc:chgData name="Elisabeth Berentzen" userId="f67d29f3-5b29-4d27-9c33-9cc2eade2d89" providerId="ADAL" clId="{421C6D85-02FF-4C8B-8D41-9EB3BF3A2B73}" dt="2021-08-23T21:04:20.424" v="326" actId="14826"/>
        <pc:sldMkLst>
          <pc:docMk/>
          <pc:sldMk cId="0" sldId="256"/>
        </pc:sldMkLst>
        <pc:spChg chg="mod">
          <ac:chgData name="Elisabeth Berentzen" userId="f67d29f3-5b29-4d27-9c33-9cc2eade2d89" providerId="ADAL" clId="{421C6D85-02FF-4C8B-8D41-9EB3BF3A2B73}" dt="2021-08-23T21:04:04.155" v="325" actId="20577"/>
          <ac:spMkLst>
            <pc:docMk/>
            <pc:sldMk cId="0" sldId="256"/>
            <ac:spMk id="2" creationId="{00000000-0000-0000-0000-000000000000}"/>
          </ac:spMkLst>
        </pc:spChg>
        <pc:spChg chg="del">
          <ac:chgData name="Elisabeth Berentzen" userId="f67d29f3-5b29-4d27-9c33-9cc2eade2d89" providerId="ADAL" clId="{421C6D85-02FF-4C8B-8D41-9EB3BF3A2B73}" dt="2021-08-23T12:38:19.311" v="5" actId="478"/>
          <ac:spMkLst>
            <pc:docMk/>
            <pc:sldMk cId="0" sldId="256"/>
            <ac:spMk id="3" creationId="{00000000-0000-0000-0000-000000000000}"/>
          </ac:spMkLst>
        </pc:spChg>
        <pc:picChg chg="mod">
          <ac:chgData name="Elisabeth Berentzen" userId="f67d29f3-5b29-4d27-9c33-9cc2eade2d89" providerId="ADAL" clId="{421C6D85-02FF-4C8B-8D41-9EB3BF3A2B73}" dt="2021-08-23T21:04:20.424" v="326" actId="14826"/>
          <ac:picMkLst>
            <pc:docMk/>
            <pc:sldMk cId="0" sldId="256"/>
            <ac:picMk id="1026" creationId="{00000000-0000-0000-0000-000000000000}"/>
          </ac:picMkLst>
        </pc:picChg>
      </pc:sldChg>
      <pc:sldChg chg="modSp mod">
        <pc:chgData name="Elisabeth Berentzen" userId="f67d29f3-5b29-4d27-9c33-9cc2eade2d89" providerId="ADAL" clId="{421C6D85-02FF-4C8B-8D41-9EB3BF3A2B73}" dt="2021-08-23T21:04:53.726" v="334" actId="14826"/>
        <pc:sldMkLst>
          <pc:docMk/>
          <pc:sldMk cId="0" sldId="257"/>
        </pc:sldMkLst>
        <pc:spChg chg="mod">
          <ac:chgData name="Elisabeth Berentzen" userId="f67d29f3-5b29-4d27-9c33-9cc2eade2d89" providerId="ADAL" clId="{421C6D85-02FF-4C8B-8D41-9EB3BF3A2B73}" dt="2021-08-23T21:04:27.249" v="332" actId="20577"/>
          <ac:spMkLst>
            <pc:docMk/>
            <pc:sldMk cId="0" sldId="257"/>
            <ac:spMk id="3" creationId="{00000000-0000-0000-0000-000000000000}"/>
          </ac:spMkLst>
        </pc:spChg>
        <pc:picChg chg="mod">
          <ac:chgData name="Elisabeth Berentzen" userId="f67d29f3-5b29-4d27-9c33-9cc2eade2d89" providerId="ADAL" clId="{421C6D85-02FF-4C8B-8D41-9EB3BF3A2B73}" dt="2021-08-23T21:04:53.726" v="334" actId="14826"/>
          <ac:picMkLst>
            <pc:docMk/>
            <pc:sldMk cId="0" sldId="257"/>
            <ac:picMk id="4" creationId="{00000000-0000-0000-0000-000000000000}"/>
          </ac:picMkLst>
        </pc:picChg>
      </pc:sldChg>
      <pc:sldChg chg="modSp mod modNotesTx">
        <pc:chgData name="Elisabeth Berentzen" userId="f67d29f3-5b29-4d27-9c33-9cc2eade2d89" providerId="ADAL" clId="{421C6D85-02FF-4C8B-8D41-9EB3BF3A2B73}" dt="2021-08-23T21:05:42.633" v="388" actId="14826"/>
        <pc:sldMkLst>
          <pc:docMk/>
          <pc:sldMk cId="0" sldId="258"/>
        </pc:sldMkLst>
        <pc:spChg chg="mod">
          <ac:chgData name="Elisabeth Berentzen" userId="f67d29f3-5b29-4d27-9c33-9cc2eade2d89" providerId="ADAL" clId="{421C6D85-02FF-4C8B-8D41-9EB3BF3A2B73}" dt="2021-08-23T21:05:12.195" v="340" actId="20577"/>
          <ac:spMkLst>
            <pc:docMk/>
            <pc:sldMk cId="0" sldId="258"/>
            <ac:spMk id="2" creationId="{00000000-0000-0000-0000-000000000000}"/>
          </ac:spMkLst>
        </pc:spChg>
        <pc:spChg chg="mod">
          <ac:chgData name="Elisabeth Berentzen" userId="f67d29f3-5b29-4d27-9c33-9cc2eade2d89" providerId="ADAL" clId="{421C6D85-02FF-4C8B-8D41-9EB3BF3A2B73}" dt="2021-08-23T12:39:14.212" v="11" actId="20577"/>
          <ac:spMkLst>
            <pc:docMk/>
            <pc:sldMk cId="0" sldId="258"/>
            <ac:spMk id="3" creationId="{00000000-0000-0000-0000-000000000000}"/>
          </ac:spMkLst>
        </pc:spChg>
        <pc:picChg chg="mod">
          <ac:chgData name="Elisabeth Berentzen" userId="f67d29f3-5b29-4d27-9c33-9cc2eade2d89" providerId="ADAL" clId="{421C6D85-02FF-4C8B-8D41-9EB3BF3A2B73}" dt="2021-08-23T21:05:42.633" v="388" actId="14826"/>
          <ac:picMkLst>
            <pc:docMk/>
            <pc:sldMk cId="0" sldId="258"/>
            <ac:picMk id="4" creationId="{00000000-0000-0000-0000-000000000000}"/>
          </ac:picMkLst>
        </pc:picChg>
      </pc:sldChg>
      <pc:sldChg chg="modSp mod">
        <pc:chgData name="Elisabeth Berentzen" userId="f67d29f3-5b29-4d27-9c33-9cc2eade2d89" providerId="ADAL" clId="{421C6D85-02FF-4C8B-8D41-9EB3BF3A2B73}" dt="2021-08-23T21:06:01.239" v="389" actId="14826"/>
        <pc:sldMkLst>
          <pc:docMk/>
          <pc:sldMk cId="0" sldId="259"/>
        </pc:sldMkLst>
        <pc:spChg chg="mod">
          <ac:chgData name="Elisabeth Berentzen" userId="f67d29f3-5b29-4d27-9c33-9cc2eade2d89" providerId="ADAL" clId="{421C6D85-02FF-4C8B-8D41-9EB3BF3A2B73}" dt="2021-08-23T13:00:52.691" v="320" actId="20577"/>
          <ac:spMkLst>
            <pc:docMk/>
            <pc:sldMk cId="0" sldId="259"/>
            <ac:spMk id="3" creationId="{00000000-0000-0000-0000-000000000000}"/>
          </ac:spMkLst>
        </pc:spChg>
        <pc:picChg chg="mod">
          <ac:chgData name="Elisabeth Berentzen" userId="f67d29f3-5b29-4d27-9c33-9cc2eade2d89" providerId="ADAL" clId="{421C6D85-02FF-4C8B-8D41-9EB3BF3A2B73}" dt="2021-08-23T21:06:01.239" v="389" actId="14826"/>
          <ac:picMkLst>
            <pc:docMk/>
            <pc:sldMk cId="0" sldId="259"/>
            <ac:picMk id="4" creationId="{00000000-0000-0000-0000-000000000000}"/>
          </ac:picMkLst>
        </pc:picChg>
      </pc:sldChg>
      <pc:sldChg chg="modSp mod">
        <pc:chgData name="Elisabeth Berentzen" userId="f67d29f3-5b29-4d27-9c33-9cc2eade2d89" providerId="ADAL" clId="{421C6D85-02FF-4C8B-8D41-9EB3BF3A2B73}" dt="2021-08-23T21:06:15.122" v="390" actId="14826"/>
        <pc:sldMkLst>
          <pc:docMk/>
          <pc:sldMk cId="0" sldId="260"/>
        </pc:sldMkLst>
        <pc:spChg chg="mod">
          <ac:chgData name="Elisabeth Berentzen" userId="f67d29f3-5b29-4d27-9c33-9cc2eade2d89" providerId="ADAL" clId="{421C6D85-02FF-4C8B-8D41-9EB3BF3A2B73}" dt="2021-08-23T12:41:23.037" v="65" actId="20577"/>
          <ac:spMkLst>
            <pc:docMk/>
            <pc:sldMk cId="0" sldId="260"/>
            <ac:spMk id="3" creationId="{00000000-0000-0000-0000-000000000000}"/>
          </ac:spMkLst>
        </pc:spChg>
        <pc:picChg chg="mod">
          <ac:chgData name="Elisabeth Berentzen" userId="f67d29f3-5b29-4d27-9c33-9cc2eade2d89" providerId="ADAL" clId="{421C6D85-02FF-4C8B-8D41-9EB3BF3A2B73}" dt="2021-08-23T21:06:15.122" v="390" actId="14826"/>
          <ac:picMkLst>
            <pc:docMk/>
            <pc:sldMk cId="0" sldId="260"/>
            <ac:picMk id="4" creationId="{00000000-0000-0000-0000-000000000000}"/>
          </ac:picMkLst>
        </pc:picChg>
      </pc:sldChg>
      <pc:sldChg chg="modSp mod">
        <pc:chgData name="Elisabeth Berentzen" userId="f67d29f3-5b29-4d27-9c33-9cc2eade2d89" providerId="ADAL" clId="{421C6D85-02FF-4C8B-8D41-9EB3BF3A2B73}" dt="2021-08-23T21:06:23.486" v="391" actId="14826"/>
        <pc:sldMkLst>
          <pc:docMk/>
          <pc:sldMk cId="0" sldId="261"/>
        </pc:sldMkLst>
        <pc:spChg chg="mod">
          <ac:chgData name="Elisabeth Berentzen" userId="f67d29f3-5b29-4d27-9c33-9cc2eade2d89" providerId="ADAL" clId="{421C6D85-02FF-4C8B-8D41-9EB3BF3A2B73}" dt="2021-08-23T12:41:31.817" v="83" actId="20577"/>
          <ac:spMkLst>
            <pc:docMk/>
            <pc:sldMk cId="0" sldId="261"/>
            <ac:spMk id="3" creationId="{00000000-0000-0000-0000-000000000000}"/>
          </ac:spMkLst>
        </pc:spChg>
        <pc:picChg chg="mod">
          <ac:chgData name="Elisabeth Berentzen" userId="f67d29f3-5b29-4d27-9c33-9cc2eade2d89" providerId="ADAL" clId="{421C6D85-02FF-4C8B-8D41-9EB3BF3A2B73}" dt="2021-08-23T21:06:23.486" v="391" actId="14826"/>
          <ac:picMkLst>
            <pc:docMk/>
            <pc:sldMk cId="0" sldId="261"/>
            <ac:picMk id="4" creationId="{00000000-0000-0000-0000-000000000000}"/>
          </ac:picMkLst>
        </pc:picChg>
      </pc:sldChg>
      <pc:sldChg chg="modSp mod">
        <pc:chgData name="Elisabeth Berentzen" userId="f67d29f3-5b29-4d27-9c33-9cc2eade2d89" providerId="ADAL" clId="{421C6D85-02FF-4C8B-8D41-9EB3BF3A2B73}" dt="2021-08-23T21:06:31.994" v="392" actId="14826"/>
        <pc:sldMkLst>
          <pc:docMk/>
          <pc:sldMk cId="0" sldId="262"/>
        </pc:sldMkLst>
        <pc:spChg chg="mod">
          <ac:chgData name="Elisabeth Berentzen" userId="f67d29f3-5b29-4d27-9c33-9cc2eade2d89" providerId="ADAL" clId="{421C6D85-02FF-4C8B-8D41-9EB3BF3A2B73}" dt="2021-08-23T12:41:45.323" v="97" actId="20577"/>
          <ac:spMkLst>
            <pc:docMk/>
            <pc:sldMk cId="0" sldId="262"/>
            <ac:spMk id="3" creationId="{00000000-0000-0000-0000-000000000000}"/>
          </ac:spMkLst>
        </pc:spChg>
        <pc:picChg chg="mod">
          <ac:chgData name="Elisabeth Berentzen" userId="f67d29f3-5b29-4d27-9c33-9cc2eade2d89" providerId="ADAL" clId="{421C6D85-02FF-4C8B-8D41-9EB3BF3A2B73}" dt="2021-08-23T21:06:31.994" v="392" actId="14826"/>
          <ac:picMkLst>
            <pc:docMk/>
            <pc:sldMk cId="0" sldId="262"/>
            <ac:picMk id="4" creationId="{00000000-0000-0000-0000-000000000000}"/>
          </ac:picMkLst>
        </pc:picChg>
      </pc:sldChg>
      <pc:sldChg chg="modSp mod">
        <pc:chgData name="Elisabeth Berentzen" userId="f67d29f3-5b29-4d27-9c33-9cc2eade2d89" providerId="ADAL" clId="{421C6D85-02FF-4C8B-8D41-9EB3BF3A2B73}" dt="2021-08-23T21:07:28.836" v="451" actId="14826"/>
        <pc:sldMkLst>
          <pc:docMk/>
          <pc:sldMk cId="0" sldId="264"/>
        </pc:sldMkLst>
        <pc:spChg chg="mod">
          <ac:chgData name="Elisabeth Berentzen" userId="f67d29f3-5b29-4d27-9c33-9cc2eade2d89" providerId="ADAL" clId="{421C6D85-02FF-4C8B-8D41-9EB3BF3A2B73}" dt="2021-08-23T21:07:21.218" v="450" actId="20577"/>
          <ac:spMkLst>
            <pc:docMk/>
            <pc:sldMk cId="0" sldId="264"/>
            <ac:spMk id="3" creationId="{00000000-0000-0000-0000-000000000000}"/>
          </ac:spMkLst>
        </pc:spChg>
        <pc:picChg chg="mod">
          <ac:chgData name="Elisabeth Berentzen" userId="f67d29f3-5b29-4d27-9c33-9cc2eade2d89" providerId="ADAL" clId="{421C6D85-02FF-4C8B-8D41-9EB3BF3A2B73}" dt="2021-08-23T21:07:28.836" v="451" actId="14826"/>
          <ac:picMkLst>
            <pc:docMk/>
            <pc:sldMk cId="0" sldId="264"/>
            <ac:picMk id="4" creationId="{00000000-0000-0000-0000-000000000000}"/>
          </ac:picMkLst>
        </pc:picChg>
      </pc:sldChg>
      <pc:sldChg chg="modSp mod">
        <pc:chgData name="Elisabeth Berentzen" userId="f67d29f3-5b29-4d27-9c33-9cc2eade2d89" providerId="ADAL" clId="{421C6D85-02FF-4C8B-8D41-9EB3BF3A2B73}" dt="2021-08-23T21:07:42.281" v="458" actId="14826"/>
        <pc:sldMkLst>
          <pc:docMk/>
          <pc:sldMk cId="0" sldId="265"/>
        </pc:sldMkLst>
        <pc:spChg chg="mod">
          <ac:chgData name="Elisabeth Berentzen" userId="f67d29f3-5b29-4d27-9c33-9cc2eade2d89" providerId="ADAL" clId="{421C6D85-02FF-4C8B-8D41-9EB3BF3A2B73}" dt="2021-08-23T21:07:36.215" v="457" actId="20577"/>
          <ac:spMkLst>
            <pc:docMk/>
            <pc:sldMk cId="0" sldId="265"/>
            <ac:spMk id="3" creationId="{00000000-0000-0000-0000-000000000000}"/>
          </ac:spMkLst>
        </pc:spChg>
        <pc:picChg chg="mod">
          <ac:chgData name="Elisabeth Berentzen" userId="f67d29f3-5b29-4d27-9c33-9cc2eade2d89" providerId="ADAL" clId="{421C6D85-02FF-4C8B-8D41-9EB3BF3A2B73}" dt="2021-08-23T21:07:42.281" v="458" actId="14826"/>
          <ac:picMkLst>
            <pc:docMk/>
            <pc:sldMk cId="0" sldId="265"/>
            <ac:picMk id="4" creationId="{00000000-0000-0000-0000-000000000000}"/>
          </ac:picMkLst>
        </pc:picChg>
      </pc:sldChg>
      <pc:sldChg chg="modSp del mod modNotesTx">
        <pc:chgData name="Elisabeth Berentzen" userId="f67d29f3-5b29-4d27-9c33-9cc2eade2d89" providerId="ADAL" clId="{421C6D85-02FF-4C8B-8D41-9EB3BF3A2B73}" dt="2021-08-23T21:08:40.883" v="487" actId="2696"/>
        <pc:sldMkLst>
          <pc:docMk/>
          <pc:sldMk cId="0" sldId="266"/>
        </pc:sldMkLst>
        <pc:spChg chg="mod">
          <ac:chgData name="Elisabeth Berentzen" userId="f67d29f3-5b29-4d27-9c33-9cc2eade2d89" providerId="ADAL" clId="{421C6D85-02FF-4C8B-8D41-9EB3BF3A2B73}" dt="2021-08-23T12:52:03.589" v="204" actId="20577"/>
          <ac:spMkLst>
            <pc:docMk/>
            <pc:sldMk cId="0" sldId="266"/>
            <ac:spMk id="2" creationId="{00000000-0000-0000-0000-000000000000}"/>
          </ac:spMkLst>
        </pc:spChg>
        <pc:spChg chg="mod">
          <ac:chgData name="Elisabeth Berentzen" userId="f67d29f3-5b29-4d27-9c33-9cc2eade2d89" providerId="ADAL" clId="{421C6D85-02FF-4C8B-8D41-9EB3BF3A2B73}" dt="2021-08-23T12:42:58.262" v="121" actId="20577"/>
          <ac:spMkLst>
            <pc:docMk/>
            <pc:sldMk cId="0" sldId="266"/>
            <ac:spMk id="3" creationId="{00000000-0000-0000-0000-000000000000}"/>
          </ac:spMkLst>
        </pc:spChg>
      </pc:sldChg>
      <pc:sldChg chg="modSp mod">
        <pc:chgData name="Elisabeth Berentzen" userId="f67d29f3-5b29-4d27-9c33-9cc2eade2d89" providerId="ADAL" clId="{421C6D85-02FF-4C8B-8D41-9EB3BF3A2B73}" dt="2021-08-23T21:05:07.459" v="335" actId="14826"/>
        <pc:sldMkLst>
          <pc:docMk/>
          <pc:sldMk cId="0" sldId="267"/>
        </pc:sldMkLst>
        <pc:spChg chg="mod">
          <ac:chgData name="Elisabeth Berentzen" userId="f67d29f3-5b29-4d27-9c33-9cc2eade2d89" providerId="ADAL" clId="{421C6D85-02FF-4C8B-8D41-9EB3BF3A2B73}" dt="2021-08-23T21:04:40.658" v="333" actId="20577"/>
          <ac:spMkLst>
            <pc:docMk/>
            <pc:sldMk cId="0" sldId="267"/>
            <ac:spMk id="3" creationId="{00000000-0000-0000-0000-000000000000}"/>
          </ac:spMkLst>
        </pc:spChg>
        <pc:picChg chg="mod">
          <ac:chgData name="Elisabeth Berentzen" userId="f67d29f3-5b29-4d27-9c33-9cc2eade2d89" providerId="ADAL" clId="{421C6D85-02FF-4C8B-8D41-9EB3BF3A2B73}" dt="2021-08-23T21:05:07.459" v="335" actId="14826"/>
          <ac:picMkLst>
            <pc:docMk/>
            <pc:sldMk cId="0" sldId="267"/>
            <ac:picMk id="4" creationId="{00000000-0000-0000-0000-000000000000}"/>
          </ac:picMkLst>
        </pc:picChg>
      </pc:sldChg>
      <pc:sldChg chg="modSp add mod modNotesTx">
        <pc:chgData name="Elisabeth Berentzen" userId="f67d29f3-5b29-4d27-9c33-9cc2eade2d89" providerId="ADAL" clId="{421C6D85-02FF-4C8B-8D41-9EB3BF3A2B73}" dt="2021-08-23T21:08:06.529" v="483" actId="14826"/>
        <pc:sldMkLst>
          <pc:docMk/>
          <pc:sldMk cId="3677778078" sldId="268"/>
        </pc:sldMkLst>
        <pc:spChg chg="mod">
          <ac:chgData name="Elisabeth Berentzen" userId="f67d29f3-5b29-4d27-9c33-9cc2eade2d89" providerId="ADAL" clId="{421C6D85-02FF-4C8B-8D41-9EB3BF3A2B73}" dt="2021-08-23T12:52:19.529" v="215" actId="20577"/>
          <ac:spMkLst>
            <pc:docMk/>
            <pc:sldMk cId="3677778078" sldId="268"/>
            <ac:spMk id="2" creationId="{00000000-0000-0000-0000-000000000000}"/>
          </ac:spMkLst>
        </pc:spChg>
        <pc:spChg chg="mod">
          <ac:chgData name="Elisabeth Berentzen" userId="f67d29f3-5b29-4d27-9c33-9cc2eade2d89" providerId="ADAL" clId="{421C6D85-02FF-4C8B-8D41-9EB3BF3A2B73}" dt="2021-08-23T21:07:56.516" v="482" actId="20577"/>
          <ac:spMkLst>
            <pc:docMk/>
            <pc:sldMk cId="3677778078" sldId="268"/>
            <ac:spMk id="3" creationId="{00000000-0000-0000-0000-000000000000}"/>
          </ac:spMkLst>
        </pc:spChg>
        <pc:picChg chg="mod">
          <ac:chgData name="Elisabeth Berentzen" userId="f67d29f3-5b29-4d27-9c33-9cc2eade2d89" providerId="ADAL" clId="{421C6D85-02FF-4C8B-8D41-9EB3BF3A2B73}" dt="2021-08-23T21:08:06.529" v="483" actId="14826"/>
          <ac:picMkLst>
            <pc:docMk/>
            <pc:sldMk cId="3677778078" sldId="268"/>
            <ac:picMk id="4" creationId="{00000000-0000-0000-0000-000000000000}"/>
          </ac:picMkLst>
        </pc:picChg>
      </pc:sldChg>
      <pc:sldChg chg="modSp add mod">
        <pc:chgData name="Elisabeth Berentzen" userId="f67d29f3-5b29-4d27-9c33-9cc2eade2d89" providerId="ADAL" clId="{421C6D85-02FF-4C8B-8D41-9EB3BF3A2B73}" dt="2021-08-23T21:08:30.727" v="486" actId="20577"/>
        <pc:sldMkLst>
          <pc:docMk/>
          <pc:sldMk cId="3834485091" sldId="269"/>
        </pc:sldMkLst>
        <pc:spChg chg="mod">
          <ac:chgData name="Elisabeth Berentzen" userId="f67d29f3-5b29-4d27-9c33-9cc2eade2d89" providerId="ADAL" clId="{421C6D85-02FF-4C8B-8D41-9EB3BF3A2B73}" dt="2021-08-23T21:08:25.244" v="485"/>
          <ac:spMkLst>
            <pc:docMk/>
            <pc:sldMk cId="3834485091" sldId="269"/>
            <ac:spMk id="2" creationId="{00000000-0000-0000-0000-000000000000}"/>
          </ac:spMkLst>
        </pc:spChg>
        <pc:spChg chg="mod">
          <ac:chgData name="Elisabeth Berentzen" userId="f67d29f3-5b29-4d27-9c33-9cc2eade2d89" providerId="ADAL" clId="{421C6D85-02FF-4C8B-8D41-9EB3BF3A2B73}" dt="2021-08-23T21:08:30.727" v="486" actId="20577"/>
          <ac:spMkLst>
            <pc:docMk/>
            <pc:sldMk cId="3834485091" sldId="269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024D3-5304-4579-82DE-71F4284713A5}" type="datetimeFigureOut">
              <a:rPr lang="nb-NO" smtClean="0"/>
              <a:t>23.08.2021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06BDB-6998-45C7-8F25-823E43E3F7EB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Eksempler</a:t>
            </a:r>
            <a:r>
              <a:rPr lang="nb-NO" baseline="0" dirty="0"/>
              <a:t> på aktiviteter kan presenteres for å ”tune inn” Forebyggende fokus. Hvilke aktiviteter er obligatoriske.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06BDB-6998-45C7-8F25-823E43E3F7EB}" type="slidenum">
              <a:rPr lang="nb-NO" smtClean="0"/>
              <a:t>4</a:t>
            </a:fld>
            <a:endParaRPr 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Si hvor det har blitt annonsert at det skal være stiftelsesmøte</a:t>
            </a:r>
            <a:r>
              <a:rPr lang="nb-NO" baseline="0" dirty="0"/>
              <a:t> og spør om møtedeltakerne er enige i at det var greit. Dersom det for eksempel er kortere varsel, kan møtet godkjenne det.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06BDB-6998-45C7-8F25-823E43E3F7EB}" type="slidenum">
              <a:rPr lang="nb-NO" smtClean="0"/>
              <a:t>5</a:t>
            </a:fld>
            <a:endParaRPr lang="nb-N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Vedtektene finner dere på rs.no/styrearbeid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706BDB-6998-45C7-8F25-823E43E3F7EB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0398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Vedtektene finner dere på rs.no/styrearbeid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706BDB-6998-45C7-8F25-823E43E3F7EB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8726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067-A1FC-4F3E-979E-650B6322E1D0}" type="datetimeFigureOut">
              <a:rPr lang="nb-NO" smtClean="0"/>
              <a:pPr/>
              <a:t>23.08.2021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7DF-721F-4B66-8CE6-8F484F54356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067-A1FC-4F3E-979E-650B6322E1D0}" type="datetimeFigureOut">
              <a:rPr lang="nb-NO" smtClean="0"/>
              <a:pPr/>
              <a:t>23.08.2021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7DF-721F-4B66-8CE6-8F484F54356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067-A1FC-4F3E-979E-650B6322E1D0}" type="datetimeFigureOut">
              <a:rPr lang="nb-NO" smtClean="0"/>
              <a:pPr/>
              <a:t>23.08.2021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7DF-721F-4B66-8CE6-8F484F54356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067-A1FC-4F3E-979E-650B6322E1D0}" type="datetimeFigureOut">
              <a:rPr lang="nb-NO" smtClean="0"/>
              <a:pPr/>
              <a:t>23.08.2021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7DF-721F-4B66-8CE6-8F484F54356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067-A1FC-4F3E-979E-650B6322E1D0}" type="datetimeFigureOut">
              <a:rPr lang="nb-NO" smtClean="0"/>
              <a:pPr/>
              <a:t>23.08.2021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7DF-721F-4B66-8CE6-8F484F54356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067-A1FC-4F3E-979E-650B6322E1D0}" type="datetimeFigureOut">
              <a:rPr lang="nb-NO" smtClean="0"/>
              <a:pPr/>
              <a:t>23.08.2021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7DF-721F-4B66-8CE6-8F484F54356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067-A1FC-4F3E-979E-650B6322E1D0}" type="datetimeFigureOut">
              <a:rPr lang="nb-NO" smtClean="0"/>
              <a:pPr/>
              <a:t>23.08.2021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7DF-721F-4B66-8CE6-8F484F54356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067-A1FC-4F3E-979E-650B6322E1D0}" type="datetimeFigureOut">
              <a:rPr lang="nb-NO" smtClean="0"/>
              <a:pPr/>
              <a:t>23.08.2021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7DF-721F-4B66-8CE6-8F484F54356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067-A1FC-4F3E-979E-650B6322E1D0}" type="datetimeFigureOut">
              <a:rPr lang="nb-NO" smtClean="0"/>
              <a:pPr/>
              <a:t>23.08.2021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7DF-721F-4B66-8CE6-8F484F54356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067-A1FC-4F3E-979E-650B6322E1D0}" type="datetimeFigureOut">
              <a:rPr lang="nb-NO" smtClean="0"/>
              <a:pPr/>
              <a:t>23.08.2021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7DF-721F-4B66-8CE6-8F484F54356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067-A1FC-4F3E-979E-650B6322E1D0}" type="datetimeFigureOut">
              <a:rPr lang="nb-NO" smtClean="0"/>
              <a:pPr/>
              <a:t>23.08.2021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7DF-721F-4B66-8CE6-8F484F54356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5067-A1FC-4F3E-979E-650B6322E1D0}" type="datetimeFigureOut">
              <a:rPr lang="nb-NO" smtClean="0"/>
              <a:pPr/>
              <a:t>23.08.2021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2A7DF-721F-4B66-8CE6-8F484F543561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Velkommen til stiftelsesmøte for RS xx </a:t>
            </a:r>
            <a:r>
              <a:rPr lang="nb-NO" dirty="0" err="1">
                <a:solidFill>
                  <a:srgbClr val="FF0000"/>
                </a:solidFill>
              </a:rPr>
              <a:t>xxxxx</a:t>
            </a:r>
            <a:endParaRPr lang="nb-NO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03848" y="4535632"/>
            <a:ext cx="2808312" cy="8868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Sak nr 6 – Valg av midlertidig styre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b-NO" dirty="0"/>
              <a:t>Vedtak: </a:t>
            </a:r>
          </a:p>
          <a:p>
            <a:pPr>
              <a:buNone/>
            </a:pPr>
            <a:r>
              <a:rPr lang="nb-NO" dirty="0"/>
              <a:t>Redningsselskapet xxx </a:t>
            </a:r>
            <a:r>
              <a:rPr lang="nb-NO" dirty="0" err="1"/>
              <a:t>xxxxxx</a:t>
            </a:r>
            <a:r>
              <a:rPr lang="nb-NO" dirty="0"/>
              <a:t> velger styre: </a:t>
            </a:r>
          </a:p>
          <a:p>
            <a:pPr>
              <a:buNone/>
            </a:pPr>
            <a:r>
              <a:rPr lang="nb-NO" dirty="0"/>
              <a:t>Leder: </a:t>
            </a:r>
          </a:p>
          <a:p>
            <a:pPr>
              <a:buNone/>
            </a:pPr>
            <a:r>
              <a:rPr lang="nb-NO" dirty="0"/>
              <a:t>Nestleder:</a:t>
            </a:r>
          </a:p>
          <a:p>
            <a:pPr>
              <a:buNone/>
            </a:pPr>
            <a:r>
              <a:rPr lang="nb-NO" dirty="0"/>
              <a:t>Økonomiansvarlig:</a:t>
            </a:r>
          </a:p>
          <a:p>
            <a:pPr>
              <a:buNone/>
            </a:pPr>
            <a:r>
              <a:rPr lang="nb-NO" dirty="0"/>
              <a:t>Medlemmer: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452320" y="5793584"/>
            <a:ext cx="1442126" cy="455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Sak </a:t>
            </a:r>
            <a:r>
              <a:rPr lang="nb-NO" dirty="0" err="1"/>
              <a:t>nr</a:t>
            </a:r>
            <a:r>
              <a:rPr lang="nb-NO" dirty="0"/>
              <a:t> 7 – Vedtekter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b-NO" dirty="0"/>
              <a:t>Vedtak</a:t>
            </a:r>
          </a:p>
          <a:p>
            <a:pPr>
              <a:buNone/>
            </a:pPr>
            <a:r>
              <a:rPr lang="nb-NO" dirty="0"/>
              <a:t>Redningsselskapet xx </a:t>
            </a:r>
            <a:r>
              <a:rPr lang="nb-NO" dirty="0" err="1"/>
              <a:t>xxxxxx</a:t>
            </a:r>
            <a:r>
              <a:rPr lang="nb-NO" dirty="0"/>
              <a:t> (navn på lokallag) følger Redningsselskapets vedtekter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452320" y="5793584"/>
            <a:ext cx="1442126" cy="4554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77778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Sak 8 – Eventuelt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b-NO" dirty="0"/>
              <a:t>Vedtak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452320" y="5793584"/>
            <a:ext cx="1442126" cy="4554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34485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Agenda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Velkommen</a:t>
            </a:r>
          </a:p>
          <a:p>
            <a:r>
              <a:rPr lang="nb-NO" dirty="0"/>
              <a:t>Navnopprop</a:t>
            </a:r>
          </a:p>
          <a:p>
            <a:r>
              <a:rPr lang="nb-NO" dirty="0"/>
              <a:t>Aktiviteter for RS xxx i </a:t>
            </a:r>
            <a:r>
              <a:rPr lang="nb-NO" dirty="0">
                <a:solidFill>
                  <a:srgbClr val="FF0000"/>
                </a:solidFill>
              </a:rPr>
              <a:t>STEDSNAVN</a:t>
            </a:r>
          </a:p>
          <a:p>
            <a:r>
              <a:rPr lang="nb-NO" dirty="0"/>
              <a:t>Valg av midlertidig styre i perioden </a:t>
            </a:r>
            <a:r>
              <a:rPr lang="nb-NO" dirty="0" err="1">
                <a:solidFill>
                  <a:srgbClr val="FF0000"/>
                </a:solidFill>
              </a:rPr>
              <a:t>dd.mm.åå-dd.mm.åå</a:t>
            </a:r>
            <a:endParaRPr lang="nb-NO" dirty="0">
              <a:solidFill>
                <a:srgbClr val="FF0000"/>
              </a:solidFill>
            </a:endParaRPr>
          </a:p>
          <a:p>
            <a:r>
              <a:rPr lang="nb-NO" dirty="0"/>
              <a:t>Planlegge for perioden </a:t>
            </a:r>
            <a:r>
              <a:rPr lang="nb-NO" dirty="0" err="1">
                <a:solidFill>
                  <a:srgbClr val="FF0000"/>
                </a:solidFill>
              </a:rPr>
              <a:t>dd.mm.åå-dd.mm.åå</a:t>
            </a:r>
            <a:endParaRPr lang="nb-NO" dirty="0"/>
          </a:p>
          <a:p>
            <a:pPr>
              <a:buNone/>
            </a:pPr>
            <a:endParaRPr lang="nb-NO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452320" y="5793584"/>
            <a:ext cx="1442126" cy="455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Til stede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b-NO" dirty="0"/>
              <a:t>Møtedeltakere:</a:t>
            </a:r>
          </a:p>
          <a:p>
            <a:pPr>
              <a:buNone/>
            </a:pPr>
            <a:endParaRPr lang="nb-NO" dirty="0"/>
          </a:p>
          <a:p>
            <a:pPr>
              <a:buNone/>
            </a:pPr>
            <a:r>
              <a:rPr lang="nb-NO" dirty="0"/>
              <a:t>Observatører/andre roller:</a:t>
            </a:r>
          </a:p>
          <a:p>
            <a:pPr>
              <a:buNone/>
            </a:pPr>
            <a:endParaRPr lang="nb-NO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452320" y="5793584"/>
            <a:ext cx="1442126" cy="455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Aktiviteter i RS xx </a:t>
            </a:r>
            <a:r>
              <a:rPr lang="nb-NO" dirty="0" err="1">
                <a:solidFill>
                  <a:srgbClr val="FF0000"/>
                </a:solidFill>
              </a:rPr>
              <a:t>xxxxx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Jevne aktiviteter – hvor ofte, hvilke dager og ansvarsfordeling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452320" y="5793584"/>
            <a:ext cx="1442126" cy="455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Sak 1 – Åpning av stiftelsesmøte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b-NO" dirty="0"/>
              <a:t>Saksfremstilling: </a:t>
            </a:r>
          </a:p>
          <a:p>
            <a:pPr>
              <a:buNone/>
            </a:pPr>
            <a:r>
              <a:rPr lang="nb-NO" dirty="0"/>
              <a:t>	Dette er første formelle møtet hvor lokallaget formelt stiftes. Møtet er innkalt med 14 dagers varsel og er vedtaksdyktige med de fremmøtte medlemmer</a:t>
            </a:r>
            <a:r>
              <a:rPr lang="nb-NO"/>
              <a:t>. </a:t>
            </a:r>
          </a:p>
          <a:p>
            <a:pPr>
              <a:buNone/>
            </a:pPr>
            <a:endParaRPr lang="nb-NO" dirty="0"/>
          </a:p>
          <a:p>
            <a:pPr>
              <a:buNone/>
            </a:pPr>
            <a:r>
              <a:rPr lang="nb-NO" dirty="0"/>
              <a:t>Vedtak: møtet er lovlig innkalt og formelt åpnet.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452320" y="5793584"/>
            <a:ext cx="1442126" cy="455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Sak 2 – Valg av møteleder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b-NO" dirty="0"/>
          </a:p>
          <a:p>
            <a:pPr>
              <a:buNone/>
            </a:pPr>
            <a:r>
              <a:rPr lang="nb-NO" dirty="0"/>
              <a:t>Saksfremstilling: Forslag på møteleder er </a:t>
            </a:r>
            <a:r>
              <a:rPr lang="nb-NO" dirty="0" err="1">
                <a:solidFill>
                  <a:srgbClr val="FF0000"/>
                </a:solidFill>
              </a:rPr>
              <a:t>xxxxxx</a:t>
            </a:r>
            <a:endParaRPr lang="nb-NO" dirty="0">
              <a:solidFill>
                <a:srgbClr val="FF0000"/>
              </a:solidFill>
            </a:endParaRPr>
          </a:p>
          <a:p>
            <a:pPr>
              <a:buNone/>
            </a:pPr>
            <a:endParaRPr lang="nb-NO" dirty="0"/>
          </a:p>
          <a:p>
            <a:pPr>
              <a:buNone/>
            </a:pPr>
            <a:r>
              <a:rPr lang="nb-NO" dirty="0"/>
              <a:t>Vedtak: </a:t>
            </a:r>
            <a:r>
              <a:rPr lang="nb-NO" dirty="0" err="1">
                <a:solidFill>
                  <a:srgbClr val="FF0000"/>
                </a:solidFill>
              </a:rPr>
              <a:t>xxxxxxxx</a:t>
            </a:r>
            <a:endParaRPr lang="nb-NO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452320" y="5793584"/>
            <a:ext cx="1442126" cy="455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Sak 3 – valg av referent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b-NO" dirty="0"/>
          </a:p>
          <a:p>
            <a:pPr>
              <a:buNone/>
            </a:pPr>
            <a:r>
              <a:rPr lang="nb-NO" dirty="0"/>
              <a:t>Saksfremlegg: Forslag til referent </a:t>
            </a:r>
            <a:r>
              <a:rPr lang="nb-NO" dirty="0" err="1"/>
              <a:t>xxxxxxxxxx</a:t>
            </a:r>
            <a:endParaRPr lang="nb-NO" dirty="0">
              <a:solidFill>
                <a:srgbClr val="FF0000"/>
              </a:solidFill>
            </a:endParaRPr>
          </a:p>
          <a:p>
            <a:pPr>
              <a:buNone/>
            </a:pPr>
            <a:endParaRPr lang="nb-NO" dirty="0"/>
          </a:p>
          <a:p>
            <a:pPr>
              <a:buNone/>
            </a:pPr>
            <a:r>
              <a:rPr lang="nb-NO" dirty="0"/>
              <a:t>Vedtak: </a:t>
            </a:r>
            <a:r>
              <a:rPr lang="nb-NO" dirty="0" err="1"/>
              <a:t>xxxxxxxx</a:t>
            </a:r>
            <a:endParaRPr lang="nb-NO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452320" y="5793584"/>
            <a:ext cx="1442126" cy="455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Sak 4 – valg av 2 personer til å skrive under på protokollen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pPr>
              <a:buNone/>
            </a:pPr>
            <a:r>
              <a:rPr lang="nb-NO" dirty="0"/>
              <a:t>Saksfremlegg: Forslag til personer legges frem i møtet</a:t>
            </a:r>
          </a:p>
          <a:p>
            <a:pPr>
              <a:buNone/>
            </a:pPr>
            <a:endParaRPr lang="nb-NO" dirty="0"/>
          </a:p>
          <a:p>
            <a:pPr>
              <a:buNone/>
            </a:pPr>
            <a:r>
              <a:rPr lang="nb-NO" dirty="0"/>
              <a:t>Vedtak: </a:t>
            </a:r>
            <a:r>
              <a:rPr lang="nb-NO" dirty="0" err="1"/>
              <a:t>xxxxxxxxxxxxxx</a:t>
            </a:r>
            <a:endParaRPr lang="nb-NO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452320" y="5793584"/>
            <a:ext cx="1442126" cy="455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Sak 5 – Valg av navn på lokallaget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b-NO" dirty="0"/>
              <a:t>Saksfremstilling: Alle lokallag i Redningsselskapet med ungdom som målgruppe skal hete Redningsselskapet Ung – Stedsnavn. Alle andre lokallag skal hete Frivillig Land</a:t>
            </a:r>
          </a:p>
          <a:p>
            <a:pPr>
              <a:buNone/>
            </a:pPr>
            <a:endParaRPr lang="nb-NO" dirty="0"/>
          </a:p>
          <a:p>
            <a:pPr>
              <a:buNone/>
            </a:pPr>
            <a:r>
              <a:rPr lang="nb-NO" dirty="0"/>
              <a:t>Vedtak: Lokallagets navn skal være Redningsselskapet xx </a:t>
            </a:r>
            <a:r>
              <a:rPr lang="nb-NO" dirty="0" err="1">
                <a:solidFill>
                  <a:srgbClr val="FF0000"/>
                </a:solidFill>
              </a:rPr>
              <a:t>xxxxxxx</a:t>
            </a:r>
            <a:endParaRPr lang="nb-NO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452320" y="5793584"/>
            <a:ext cx="1442126" cy="455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331</Words>
  <Application>Microsoft Office PowerPoint</Application>
  <PresentationFormat>Skjermfremvisning (4:3)</PresentationFormat>
  <Paragraphs>58</Paragraphs>
  <Slides>12</Slides>
  <Notes>4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Office-tema</vt:lpstr>
      <vt:lpstr>Velkommen til stiftelsesmøte for RS xx xxxxx</vt:lpstr>
      <vt:lpstr>Agenda</vt:lpstr>
      <vt:lpstr>Til stede</vt:lpstr>
      <vt:lpstr>Aktiviteter i RS xx xxxxx</vt:lpstr>
      <vt:lpstr>Sak 1 – Åpning av stiftelsesmøte</vt:lpstr>
      <vt:lpstr>Sak 2 – Valg av møteleder</vt:lpstr>
      <vt:lpstr>Sak 3 – valg av referent</vt:lpstr>
      <vt:lpstr>Sak 4 – valg av 2 personer til å skrive under på protokollen</vt:lpstr>
      <vt:lpstr>Sak 5 – Valg av navn på lokallaget</vt:lpstr>
      <vt:lpstr>Sak nr 6 – Valg av midlertidig styre</vt:lpstr>
      <vt:lpstr>Sak nr 7 – Vedtekter</vt:lpstr>
      <vt:lpstr>Sak 8 – Eventuelt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Velkommen til stiftelsesmøte for RS Ung Drammen</dc:title>
  <dc:creator>admin</dc:creator>
  <cp:lastModifiedBy>Elisabeth Berentzen</cp:lastModifiedBy>
  <cp:revision>25</cp:revision>
  <dcterms:created xsi:type="dcterms:W3CDTF">2015-10-13T14:43:11Z</dcterms:created>
  <dcterms:modified xsi:type="dcterms:W3CDTF">2021-08-23T21:08:46Z</dcterms:modified>
</cp:coreProperties>
</file>