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heme/themeOverride1.xml" ContentType="application/vnd.openxmlformats-officedocument.themeOverr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2"/>
  </p:notesMasterIdLst>
  <p:sldIdLst>
    <p:sldId id="258" r:id="rId5"/>
    <p:sldId id="268" r:id="rId6"/>
    <p:sldId id="285" r:id="rId7"/>
    <p:sldId id="270" r:id="rId8"/>
    <p:sldId id="271" r:id="rId9"/>
    <p:sldId id="272" r:id="rId10"/>
    <p:sldId id="273" r:id="rId11"/>
    <p:sldId id="274" r:id="rId12"/>
    <p:sldId id="281" r:id="rId13"/>
    <p:sldId id="275" r:id="rId14"/>
    <p:sldId id="276" r:id="rId15"/>
    <p:sldId id="284" r:id="rId16"/>
    <p:sldId id="277" r:id="rId17"/>
    <p:sldId id="278" r:id="rId18"/>
    <p:sldId id="279" r:id="rId19"/>
    <p:sldId id="280" r:id="rId20"/>
    <p:sldId id="286" r:id="rId21"/>
  </p:sldIdLst>
  <p:sldSz cx="12192000" cy="6858000"/>
  <p:notesSz cx="6797675" cy="9926638"/>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FF1"/>
    <a:srgbClr val="D6DCE4"/>
    <a:srgbClr val="99ABB7"/>
    <a:srgbClr val="DCDEE0"/>
    <a:srgbClr val="48657F"/>
    <a:srgbClr val="4E606C"/>
    <a:srgbClr val="6197A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1" autoAdjust="0"/>
    <p:restoredTop sz="94660"/>
  </p:normalViewPr>
  <p:slideViewPr>
    <p:cSldViewPr snapToGrid="0" showGuides="1">
      <p:cViewPr varScale="1">
        <p:scale>
          <a:sx n="82" d="100"/>
          <a:sy n="82" d="100"/>
        </p:scale>
        <p:origin x="114" y="588"/>
      </p:cViewPr>
      <p:guideLst>
        <p:guide orient="horz" pos="2160"/>
        <p:guide pos="3840"/>
      </p:guideLst>
    </p:cSldViewPr>
  </p:slideViewPr>
  <p:notesTextViewPr>
    <p:cViewPr>
      <p:scale>
        <a:sx n="1" d="1"/>
        <a:sy n="1" d="1"/>
      </p:scale>
      <p:origin x="0" y="0"/>
    </p:cViewPr>
  </p:notesTextViewPr>
  <p:notesViewPr>
    <p:cSldViewPr snapToGrid="0">
      <p:cViewPr varScale="1">
        <p:scale>
          <a:sx n="92" d="100"/>
          <a:sy n="92" d="100"/>
        </p:scale>
        <p:origin x="3750" y="84"/>
      </p:cViewPr>
      <p:guideLst/>
    </p:cSldViewPr>
  </p:notesViewPr>
  <p:gridSpacing cx="72000" cy="720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sabel Byrkjeflot Nærø" userId="2dec8f12-47f9-46c1-b8c6-01ac70d39003" providerId="ADAL" clId="{F8CEA444-4135-464E-83A2-CF31CC58DCA2}"/>
    <pc:docChg chg="custSel modSld">
      <pc:chgData name="Isabel Byrkjeflot Nærø" userId="2dec8f12-47f9-46c1-b8c6-01ac70d39003" providerId="ADAL" clId="{F8CEA444-4135-464E-83A2-CF31CC58DCA2}" dt="2020-08-10T07:39:12.976" v="5852" actId="14100"/>
      <pc:docMkLst>
        <pc:docMk/>
      </pc:docMkLst>
      <pc:sldChg chg="modSp">
        <pc:chgData name="Isabel Byrkjeflot Nærø" userId="2dec8f12-47f9-46c1-b8c6-01ac70d39003" providerId="ADAL" clId="{F8CEA444-4135-464E-83A2-CF31CC58DCA2}" dt="2020-08-10T07:37:34.804" v="3842" actId="20577"/>
        <pc:sldMkLst>
          <pc:docMk/>
          <pc:sldMk cId="3231582012" sldId="258"/>
        </pc:sldMkLst>
        <pc:spChg chg="mod">
          <ac:chgData name="Isabel Byrkjeflot Nærø" userId="2dec8f12-47f9-46c1-b8c6-01ac70d39003" providerId="ADAL" clId="{F8CEA444-4135-464E-83A2-CF31CC58DCA2}" dt="2020-08-10T07:37:34.804" v="3842" actId="20577"/>
          <ac:spMkLst>
            <pc:docMk/>
            <pc:sldMk cId="3231582012" sldId="258"/>
            <ac:spMk id="7" creationId="{00000000-0000-0000-0000-000000000000}"/>
          </ac:spMkLst>
        </pc:spChg>
      </pc:sldChg>
      <pc:sldChg chg="modSp">
        <pc:chgData name="Isabel Byrkjeflot Nærø" userId="2dec8f12-47f9-46c1-b8c6-01ac70d39003" providerId="ADAL" clId="{F8CEA444-4135-464E-83A2-CF31CC58DCA2}" dt="2020-08-10T07:37:41.694" v="4030" actId="20577"/>
        <pc:sldMkLst>
          <pc:docMk/>
          <pc:sldMk cId="3216770624" sldId="270"/>
        </pc:sldMkLst>
        <pc:spChg chg="mod">
          <ac:chgData name="Isabel Byrkjeflot Nærø" userId="2dec8f12-47f9-46c1-b8c6-01ac70d39003" providerId="ADAL" clId="{F8CEA444-4135-464E-83A2-CF31CC58DCA2}" dt="2020-08-10T07:37:41.694" v="4030" actId="20577"/>
          <ac:spMkLst>
            <pc:docMk/>
            <pc:sldMk cId="3216770624" sldId="270"/>
            <ac:spMk id="2" creationId="{00000000-0000-0000-0000-000000000000}"/>
          </ac:spMkLst>
        </pc:spChg>
        <pc:spChg chg="mod">
          <ac:chgData name="Isabel Byrkjeflot Nærø" userId="2dec8f12-47f9-46c1-b8c6-01ac70d39003" providerId="ADAL" clId="{F8CEA444-4135-464E-83A2-CF31CC58DCA2}" dt="2020-08-10T07:37:41.643" v="4029" actId="20577"/>
          <ac:spMkLst>
            <pc:docMk/>
            <pc:sldMk cId="3216770624" sldId="270"/>
            <ac:spMk id="10" creationId="{00000000-0000-0000-0000-000000000000}"/>
          </ac:spMkLst>
        </pc:spChg>
        <pc:graphicFrameChg chg="modGraphic">
          <ac:chgData name="Isabel Byrkjeflot Nærø" userId="2dec8f12-47f9-46c1-b8c6-01ac70d39003" providerId="ADAL" clId="{F8CEA444-4135-464E-83A2-CF31CC58DCA2}" dt="2020-08-10T07:37:41.592" v="4028" actId="20577"/>
          <ac:graphicFrameMkLst>
            <pc:docMk/>
            <pc:sldMk cId="3216770624" sldId="270"/>
            <ac:graphicFrameMk id="5" creationId="{00000000-0000-0000-0000-000000000000}"/>
          </ac:graphicFrameMkLst>
        </pc:graphicFrameChg>
      </pc:sldChg>
      <pc:sldChg chg="modSp">
        <pc:chgData name="Isabel Byrkjeflot Nærø" userId="2dec8f12-47f9-46c1-b8c6-01ac70d39003" providerId="ADAL" clId="{F8CEA444-4135-464E-83A2-CF31CC58DCA2}" dt="2020-08-10T07:37:46.260" v="4177" actId="20577"/>
        <pc:sldMkLst>
          <pc:docMk/>
          <pc:sldMk cId="258554687" sldId="271"/>
        </pc:sldMkLst>
        <pc:spChg chg="mod">
          <ac:chgData name="Isabel Byrkjeflot Nærø" userId="2dec8f12-47f9-46c1-b8c6-01ac70d39003" providerId="ADAL" clId="{F8CEA444-4135-464E-83A2-CF31CC58DCA2}" dt="2020-08-10T07:37:46.260" v="4177" actId="20577"/>
          <ac:spMkLst>
            <pc:docMk/>
            <pc:sldMk cId="258554687" sldId="271"/>
            <ac:spMk id="2" creationId="{00000000-0000-0000-0000-000000000000}"/>
          </ac:spMkLst>
        </pc:spChg>
        <pc:spChg chg="mod">
          <ac:chgData name="Isabel Byrkjeflot Nærø" userId="2dec8f12-47f9-46c1-b8c6-01ac70d39003" providerId="ADAL" clId="{F8CEA444-4135-464E-83A2-CF31CC58DCA2}" dt="2020-08-10T07:37:41.744" v="4031" actId="20577"/>
          <ac:spMkLst>
            <pc:docMk/>
            <pc:sldMk cId="258554687" sldId="271"/>
            <ac:spMk id="9" creationId="{00000000-0000-0000-0000-000000000000}"/>
          </ac:spMkLst>
        </pc:spChg>
        <pc:graphicFrameChg chg="modGraphic">
          <ac:chgData name="Isabel Byrkjeflot Nærø" userId="2dec8f12-47f9-46c1-b8c6-01ac70d39003" providerId="ADAL" clId="{F8CEA444-4135-464E-83A2-CF31CC58DCA2}" dt="2020-08-10T07:37:46.198" v="4176" actId="20577"/>
          <ac:graphicFrameMkLst>
            <pc:docMk/>
            <pc:sldMk cId="258554687" sldId="271"/>
            <ac:graphicFrameMk id="5" creationId="{00000000-0000-0000-0000-000000000000}"/>
          </ac:graphicFrameMkLst>
        </pc:graphicFrameChg>
      </pc:sldChg>
      <pc:sldChg chg="modSp">
        <pc:chgData name="Isabel Byrkjeflot Nærø" userId="2dec8f12-47f9-46c1-b8c6-01ac70d39003" providerId="ADAL" clId="{F8CEA444-4135-464E-83A2-CF31CC58DCA2}" dt="2020-08-10T07:37:50.111" v="4323" actId="20577"/>
        <pc:sldMkLst>
          <pc:docMk/>
          <pc:sldMk cId="2849377308" sldId="272"/>
        </pc:sldMkLst>
        <pc:spChg chg="mod">
          <ac:chgData name="Isabel Byrkjeflot Nærø" userId="2dec8f12-47f9-46c1-b8c6-01ac70d39003" providerId="ADAL" clId="{F8CEA444-4135-464E-83A2-CF31CC58DCA2}" dt="2020-08-10T07:37:50.111" v="4323" actId="20577"/>
          <ac:spMkLst>
            <pc:docMk/>
            <pc:sldMk cId="2849377308" sldId="272"/>
            <ac:spMk id="2" creationId="{00000000-0000-0000-0000-000000000000}"/>
          </ac:spMkLst>
        </pc:spChg>
        <pc:spChg chg="mod">
          <ac:chgData name="Isabel Byrkjeflot Nærø" userId="2dec8f12-47f9-46c1-b8c6-01ac70d39003" providerId="ADAL" clId="{F8CEA444-4135-464E-83A2-CF31CC58DCA2}" dt="2020-08-10T07:37:50.021" v="4322" actId="20577"/>
          <ac:spMkLst>
            <pc:docMk/>
            <pc:sldMk cId="2849377308" sldId="272"/>
            <ac:spMk id="9" creationId="{00000000-0000-0000-0000-000000000000}"/>
          </ac:spMkLst>
        </pc:spChg>
        <pc:graphicFrameChg chg="modGraphic">
          <ac:chgData name="Isabel Byrkjeflot Nærø" userId="2dec8f12-47f9-46c1-b8c6-01ac70d39003" providerId="ADAL" clId="{F8CEA444-4135-464E-83A2-CF31CC58DCA2}" dt="2020-08-10T07:37:49.963" v="4321" actId="20577"/>
          <ac:graphicFrameMkLst>
            <pc:docMk/>
            <pc:sldMk cId="2849377308" sldId="272"/>
            <ac:graphicFrameMk id="8" creationId="{00000000-0000-0000-0000-000000000000}"/>
          </ac:graphicFrameMkLst>
        </pc:graphicFrameChg>
      </pc:sldChg>
      <pc:sldChg chg="modSp">
        <pc:chgData name="Isabel Byrkjeflot Nærø" userId="2dec8f12-47f9-46c1-b8c6-01ac70d39003" providerId="ADAL" clId="{F8CEA444-4135-464E-83A2-CF31CC58DCA2}" dt="2020-08-10T07:37:56.010" v="4539" actId="20577"/>
        <pc:sldMkLst>
          <pc:docMk/>
          <pc:sldMk cId="482450847" sldId="273"/>
        </pc:sldMkLst>
        <pc:spChg chg="mod">
          <ac:chgData name="Isabel Byrkjeflot Nærø" userId="2dec8f12-47f9-46c1-b8c6-01ac70d39003" providerId="ADAL" clId="{F8CEA444-4135-464E-83A2-CF31CC58DCA2}" dt="2020-08-10T07:37:56.010" v="4539" actId="20577"/>
          <ac:spMkLst>
            <pc:docMk/>
            <pc:sldMk cId="482450847" sldId="273"/>
            <ac:spMk id="2" creationId="{00000000-0000-0000-0000-000000000000}"/>
          </ac:spMkLst>
        </pc:spChg>
        <pc:spChg chg="mod">
          <ac:chgData name="Isabel Byrkjeflot Nærø" userId="2dec8f12-47f9-46c1-b8c6-01ac70d39003" providerId="ADAL" clId="{F8CEA444-4135-464E-83A2-CF31CC58DCA2}" dt="2020-08-10T07:37:55.941" v="4538" actId="20577"/>
          <ac:spMkLst>
            <pc:docMk/>
            <pc:sldMk cId="482450847" sldId="273"/>
            <ac:spMk id="9" creationId="{00000000-0000-0000-0000-000000000000}"/>
          </ac:spMkLst>
        </pc:spChg>
        <pc:graphicFrameChg chg="modGraphic">
          <ac:chgData name="Isabel Byrkjeflot Nærø" userId="2dec8f12-47f9-46c1-b8c6-01ac70d39003" providerId="ADAL" clId="{F8CEA444-4135-464E-83A2-CF31CC58DCA2}" dt="2020-08-10T07:37:55.886" v="4537" actId="20577"/>
          <ac:graphicFrameMkLst>
            <pc:docMk/>
            <pc:sldMk cId="482450847" sldId="273"/>
            <ac:graphicFrameMk id="7" creationId="{00000000-0000-0000-0000-000000000000}"/>
          </ac:graphicFrameMkLst>
        </pc:graphicFrameChg>
        <pc:graphicFrameChg chg="modGraphic">
          <ac:chgData name="Isabel Byrkjeflot Nærø" userId="2dec8f12-47f9-46c1-b8c6-01ac70d39003" providerId="ADAL" clId="{F8CEA444-4135-464E-83A2-CF31CC58DCA2}" dt="2020-08-10T07:37:50.458" v="4332" actId="20577"/>
          <ac:graphicFrameMkLst>
            <pc:docMk/>
            <pc:sldMk cId="482450847" sldId="273"/>
            <ac:graphicFrameMk id="8" creationId="{00000000-0000-0000-0000-000000000000}"/>
          </ac:graphicFrameMkLst>
        </pc:graphicFrameChg>
      </pc:sldChg>
      <pc:sldChg chg="modSp">
        <pc:chgData name="Isabel Byrkjeflot Nærø" userId="2dec8f12-47f9-46c1-b8c6-01ac70d39003" providerId="ADAL" clId="{F8CEA444-4135-464E-83A2-CF31CC58DCA2}" dt="2020-08-10T07:38:01.252" v="4754" actId="20577"/>
        <pc:sldMkLst>
          <pc:docMk/>
          <pc:sldMk cId="1736505995" sldId="274"/>
        </pc:sldMkLst>
        <pc:spChg chg="mod">
          <ac:chgData name="Isabel Byrkjeflot Nærø" userId="2dec8f12-47f9-46c1-b8c6-01ac70d39003" providerId="ADAL" clId="{F8CEA444-4135-464E-83A2-CF31CC58DCA2}" dt="2020-08-10T07:38:01.252" v="4754" actId="20577"/>
          <ac:spMkLst>
            <pc:docMk/>
            <pc:sldMk cId="1736505995" sldId="274"/>
            <ac:spMk id="2" creationId="{00000000-0000-0000-0000-000000000000}"/>
          </ac:spMkLst>
        </pc:spChg>
        <pc:spChg chg="mod">
          <ac:chgData name="Isabel Byrkjeflot Nærø" userId="2dec8f12-47f9-46c1-b8c6-01ac70d39003" providerId="ADAL" clId="{F8CEA444-4135-464E-83A2-CF31CC58DCA2}" dt="2020-08-10T07:38:01.202" v="4753" actId="20577"/>
          <ac:spMkLst>
            <pc:docMk/>
            <pc:sldMk cId="1736505995" sldId="274"/>
            <ac:spMk id="11" creationId="{00000000-0000-0000-0000-000000000000}"/>
          </ac:spMkLst>
        </pc:spChg>
        <pc:graphicFrameChg chg="modGraphic">
          <ac:chgData name="Isabel Byrkjeflot Nærø" userId="2dec8f12-47f9-46c1-b8c6-01ac70d39003" providerId="ADAL" clId="{F8CEA444-4135-464E-83A2-CF31CC58DCA2}" dt="2020-08-10T07:37:56.250" v="4548" actId="20577"/>
          <ac:graphicFrameMkLst>
            <pc:docMk/>
            <pc:sldMk cId="1736505995" sldId="274"/>
            <ac:graphicFrameMk id="8" creationId="{00000000-0000-0000-0000-000000000000}"/>
          </ac:graphicFrameMkLst>
        </pc:graphicFrameChg>
        <pc:graphicFrameChg chg="modGraphic">
          <ac:chgData name="Isabel Byrkjeflot Nærø" userId="2dec8f12-47f9-46c1-b8c6-01ac70d39003" providerId="ADAL" clId="{F8CEA444-4135-464E-83A2-CF31CC58DCA2}" dt="2020-08-10T07:38:01.137" v="4752" actId="20577"/>
          <ac:graphicFrameMkLst>
            <pc:docMk/>
            <pc:sldMk cId="1736505995" sldId="274"/>
            <ac:graphicFrameMk id="9" creationId="{00000000-0000-0000-0000-000000000000}"/>
          </ac:graphicFrameMkLst>
        </pc:graphicFrameChg>
      </pc:sldChg>
      <pc:sldChg chg="modSp">
        <pc:chgData name="Isabel Byrkjeflot Nærø" userId="2dec8f12-47f9-46c1-b8c6-01ac70d39003" providerId="ADAL" clId="{F8CEA444-4135-464E-83A2-CF31CC58DCA2}" dt="2020-08-10T07:38:10.757" v="5128" actId="20577"/>
        <pc:sldMkLst>
          <pc:docMk/>
          <pc:sldMk cId="3009744511" sldId="275"/>
        </pc:sldMkLst>
        <pc:spChg chg="mod">
          <ac:chgData name="Isabel Byrkjeflot Nærø" userId="2dec8f12-47f9-46c1-b8c6-01ac70d39003" providerId="ADAL" clId="{F8CEA444-4135-464E-83A2-CF31CC58DCA2}" dt="2020-08-10T07:38:10.757" v="5128" actId="20577"/>
          <ac:spMkLst>
            <pc:docMk/>
            <pc:sldMk cId="3009744511" sldId="275"/>
            <ac:spMk id="2" creationId="{00000000-0000-0000-0000-000000000000}"/>
          </ac:spMkLst>
        </pc:spChg>
        <pc:spChg chg="mod">
          <ac:chgData name="Isabel Byrkjeflot Nærø" userId="2dec8f12-47f9-46c1-b8c6-01ac70d39003" providerId="ADAL" clId="{F8CEA444-4135-464E-83A2-CF31CC58DCA2}" dt="2020-08-10T07:38:10.702" v="5127" actId="20577"/>
          <ac:spMkLst>
            <pc:docMk/>
            <pc:sldMk cId="3009744511" sldId="275"/>
            <ac:spMk id="15" creationId="{00000000-0000-0000-0000-000000000000}"/>
          </ac:spMkLst>
        </pc:spChg>
        <pc:graphicFrameChg chg="modGraphic">
          <ac:chgData name="Isabel Byrkjeflot Nærø" userId="2dec8f12-47f9-46c1-b8c6-01ac70d39003" providerId="ADAL" clId="{F8CEA444-4135-464E-83A2-CF31CC58DCA2}" dt="2020-08-10T07:38:10.331" v="5117" actId="20577"/>
          <ac:graphicFrameMkLst>
            <pc:docMk/>
            <pc:sldMk cId="3009744511" sldId="275"/>
            <ac:graphicFrameMk id="7" creationId="{00000000-0000-0000-0000-000000000000}"/>
          </ac:graphicFrameMkLst>
        </pc:graphicFrameChg>
        <pc:graphicFrameChg chg="modGraphic">
          <ac:chgData name="Isabel Byrkjeflot Nærø" userId="2dec8f12-47f9-46c1-b8c6-01ac70d39003" providerId="ADAL" clId="{F8CEA444-4135-464E-83A2-CF31CC58DCA2}" dt="2020-08-10T07:38:10.640" v="5126" actId="20577"/>
          <ac:graphicFrameMkLst>
            <pc:docMk/>
            <pc:sldMk cId="3009744511" sldId="275"/>
            <ac:graphicFrameMk id="10" creationId="{00000000-0000-0000-0000-000000000000}"/>
          </ac:graphicFrameMkLst>
        </pc:graphicFrameChg>
      </pc:sldChg>
      <pc:sldChg chg="modSp">
        <pc:chgData name="Isabel Byrkjeflot Nærø" userId="2dec8f12-47f9-46c1-b8c6-01ac70d39003" providerId="ADAL" clId="{F8CEA444-4135-464E-83A2-CF31CC58DCA2}" dt="2020-08-10T07:38:16.127" v="5321" actId="20577"/>
        <pc:sldMkLst>
          <pc:docMk/>
          <pc:sldMk cId="716097751" sldId="276"/>
        </pc:sldMkLst>
        <pc:spChg chg="mod">
          <ac:chgData name="Isabel Byrkjeflot Nærø" userId="2dec8f12-47f9-46c1-b8c6-01ac70d39003" providerId="ADAL" clId="{F8CEA444-4135-464E-83A2-CF31CC58DCA2}" dt="2020-08-10T07:38:16.127" v="5321" actId="20577"/>
          <ac:spMkLst>
            <pc:docMk/>
            <pc:sldMk cId="716097751" sldId="276"/>
            <ac:spMk id="2" creationId="{00000000-0000-0000-0000-000000000000}"/>
          </ac:spMkLst>
        </pc:spChg>
        <pc:spChg chg="mod">
          <ac:chgData name="Isabel Byrkjeflot Nærø" userId="2dec8f12-47f9-46c1-b8c6-01ac70d39003" providerId="ADAL" clId="{F8CEA444-4135-464E-83A2-CF31CC58DCA2}" dt="2020-08-10T07:38:15.978" v="5320" actId="20577"/>
          <ac:spMkLst>
            <pc:docMk/>
            <pc:sldMk cId="716097751" sldId="276"/>
            <ac:spMk id="16" creationId="{00000000-0000-0000-0000-000000000000}"/>
          </ac:spMkLst>
        </pc:spChg>
        <pc:graphicFrameChg chg="modGraphic">
          <ac:chgData name="Isabel Byrkjeflot Nærø" userId="2dec8f12-47f9-46c1-b8c6-01ac70d39003" providerId="ADAL" clId="{F8CEA444-4135-464E-83A2-CF31CC58DCA2}" dt="2020-08-10T07:38:15.910" v="5319" actId="20577"/>
          <ac:graphicFrameMkLst>
            <pc:docMk/>
            <pc:sldMk cId="716097751" sldId="276"/>
            <ac:graphicFrameMk id="9" creationId="{00000000-0000-0000-0000-000000000000}"/>
          </ac:graphicFrameMkLst>
        </pc:graphicFrameChg>
        <pc:graphicFrameChg chg="modGraphic">
          <ac:chgData name="Isabel Byrkjeflot Nærø" userId="2dec8f12-47f9-46c1-b8c6-01ac70d39003" providerId="ADAL" clId="{F8CEA444-4135-464E-83A2-CF31CC58DCA2}" dt="2020-08-10T07:38:12.980" v="5213" actId="20577"/>
          <ac:graphicFrameMkLst>
            <pc:docMk/>
            <pc:sldMk cId="716097751" sldId="276"/>
            <ac:graphicFrameMk id="12" creationId="{00000000-0000-0000-0000-000000000000}"/>
          </ac:graphicFrameMkLst>
        </pc:graphicFrameChg>
      </pc:sldChg>
      <pc:sldChg chg="modSp">
        <pc:chgData name="Isabel Byrkjeflot Nærø" userId="2dec8f12-47f9-46c1-b8c6-01ac70d39003" providerId="ADAL" clId="{F8CEA444-4135-464E-83A2-CF31CC58DCA2}" dt="2020-08-10T07:38:22.476" v="5548" actId="20577"/>
        <pc:sldMkLst>
          <pc:docMk/>
          <pc:sldMk cId="1095448120" sldId="277"/>
        </pc:sldMkLst>
        <pc:spChg chg="mod">
          <ac:chgData name="Isabel Byrkjeflot Nærø" userId="2dec8f12-47f9-46c1-b8c6-01ac70d39003" providerId="ADAL" clId="{F8CEA444-4135-464E-83A2-CF31CC58DCA2}" dt="2020-08-10T07:38:22.476" v="5548" actId="20577"/>
          <ac:spMkLst>
            <pc:docMk/>
            <pc:sldMk cId="1095448120" sldId="277"/>
            <ac:spMk id="2" creationId="{00000000-0000-0000-0000-000000000000}"/>
          </ac:spMkLst>
        </pc:spChg>
        <pc:spChg chg="mod">
          <ac:chgData name="Isabel Byrkjeflot Nærø" userId="2dec8f12-47f9-46c1-b8c6-01ac70d39003" providerId="ADAL" clId="{F8CEA444-4135-464E-83A2-CF31CC58DCA2}" dt="2020-08-10T07:38:22.432" v="5547" actId="20577"/>
          <ac:spMkLst>
            <pc:docMk/>
            <pc:sldMk cId="1095448120" sldId="277"/>
            <ac:spMk id="11" creationId="{00000000-0000-0000-0000-000000000000}"/>
          </ac:spMkLst>
        </pc:spChg>
        <pc:graphicFrameChg chg="modGraphic">
          <ac:chgData name="Isabel Byrkjeflot Nærø" userId="2dec8f12-47f9-46c1-b8c6-01ac70d39003" providerId="ADAL" clId="{F8CEA444-4135-464E-83A2-CF31CC58DCA2}" dt="2020-08-10T07:38:22.388" v="5546" actId="20577"/>
          <ac:graphicFrameMkLst>
            <pc:docMk/>
            <pc:sldMk cId="1095448120" sldId="277"/>
            <ac:graphicFrameMk id="9" creationId="{00000000-0000-0000-0000-000000000000}"/>
          </ac:graphicFrameMkLst>
        </pc:graphicFrameChg>
      </pc:sldChg>
      <pc:sldChg chg="modSp">
        <pc:chgData name="Isabel Byrkjeflot Nærø" userId="2dec8f12-47f9-46c1-b8c6-01ac70d39003" providerId="ADAL" clId="{F8CEA444-4135-464E-83A2-CF31CC58DCA2}" dt="2020-08-10T07:38:26.286" v="5688" actId="20577"/>
        <pc:sldMkLst>
          <pc:docMk/>
          <pc:sldMk cId="2255729647" sldId="278"/>
        </pc:sldMkLst>
        <pc:spChg chg="mod">
          <ac:chgData name="Isabel Byrkjeflot Nærø" userId="2dec8f12-47f9-46c1-b8c6-01ac70d39003" providerId="ADAL" clId="{F8CEA444-4135-464E-83A2-CF31CC58DCA2}" dt="2020-08-10T07:38:26.286" v="5688" actId="20577"/>
          <ac:spMkLst>
            <pc:docMk/>
            <pc:sldMk cId="2255729647" sldId="278"/>
            <ac:spMk id="2" creationId="{00000000-0000-0000-0000-000000000000}"/>
          </ac:spMkLst>
        </pc:spChg>
        <pc:spChg chg="mod">
          <ac:chgData name="Isabel Byrkjeflot Nærø" userId="2dec8f12-47f9-46c1-b8c6-01ac70d39003" providerId="ADAL" clId="{F8CEA444-4135-464E-83A2-CF31CC58DCA2}" dt="2020-08-10T07:38:26.216" v="5687" actId="20577"/>
          <ac:spMkLst>
            <pc:docMk/>
            <pc:sldMk cId="2255729647" sldId="278"/>
            <ac:spMk id="16" creationId="{00000000-0000-0000-0000-000000000000}"/>
          </ac:spMkLst>
        </pc:spChg>
        <pc:graphicFrameChg chg="modGraphic">
          <ac:chgData name="Isabel Byrkjeflot Nærø" userId="2dec8f12-47f9-46c1-b8c6-01ac70d39003" providerId="ADAL" clId="{F8CEA444-4135-464E-83A2-CF31CC58DCA2}" dt="2020-08-10T07:38:26.145" v="5686" actId="20577"/>
          <ac:graphicFrameMkLst>
            <pc:docMk/>
            <pc:sldMk cId="2255729647" sldId="278"/>
            <ac:graphicFrameMk id="11" creationId="{00000000-0000-0000-0000-000000000000}"/>
          </ac:graphicFrameMkLst>
        </pc:graphicFrameChg>
        <pc:graphicFrameChg chg="modGraphic">
          <ac:chgData name="Isabel Byrkjeflot Nærø" userId="2dec8f12-47f9-46c1-b8c6-01ac70d39003" providerId="ADAL" clId="{F8CEA444-4135-464E-83A2-CF31CC58DCA2}" dt="2020-08-10T07:38:24.868" v="5644" actId="20577"/>
          <ac:graphicFrameMkLst>
            <pc:docMk/>
            <pc:sldMk cId="2255729647" sldId="278"/>
            <ac:graphicFrameMk id="12" creationId="{00000000-0000-0000-0000-000000000000}"/>
          </ac:graphicFrameMkLst>
        </pc:graphicFrameChg>
        <pc:graphicFrameChg chg="modGraphic">
          <ac:chgData name="Isabel Byrkjeflot Nærø" userId="2dec8f12-47f9-46c1-b8c6-01ac70d39003" providerId="ADAL" clId="{F8CEA444-4135-464E-83A2-CF31CC58DCA2}" dt="2020-08-10T07:38:23.955" v="5608" actId="20577"/>
          <ac:graphicFrameMkLst>
            <pc:docMk/>
            <pc:sldMk cId="2255729647" sldId="278"/>
            <ac:graphicFrameMk id="13" creationId="{00000000-0000-0000-0000-000000000000}"/>
          </ac:graphicFrameMkLst>
        </pc:graphicFrameChg>
        <pc:graphicFrameChg chg="modGraphic">
          <ac:chgData name="Isabel Byrkjeflot Nærø" userId="2dec8f12-47f9-46c1-b8c6-01ac70d39003" providerId="ADAL" clId="{F8CEA444-4135-464E-83A2-CF31CC58DCA2}" dt="2020-08-10T07:38:22.747" v="5557" actId="20577"/>
          <ac:graphicFrameMkLst>
            <pc:docMk/>
            <pc:sldMk cId="2255729647" sldId="278"/>
            <ac:graphicFrameMk id="15" creationId="{00000000-0000-0000-0000-000000000000}"/>
          </ac:graphicFrameMkLst>
        </pc:graphicFrameChg>
      </pc:sldChg>
      <pc:sldChg chg="modSp">
        <pc:chgData name="Isabel Byrkjeflot Nærø" userId="2dec8f12-47f9-46c1-b8c6-01ac70d39003" providerId="ADAL" clId="{F8CEA444-4135-464E-83A2-CF31CC58DCA2}" dt="2020-08-10T07:38:27.710" v="5738" actId="20577"/>
        <pc:sldMkLst>
          <pc:docMk/>
          <pc:sldMk cId="2909862650" sldId="279"/>
        </pc:sldMkLst>
        <pc:spChg chg="mod">
          <ac:chgData name="Isabel Byrkjeflot Nærø" userId="2dec8f12-47f9-46c1-b8c6-01ac70d39003" providerId="ADAL" clId="{F8CEA444-4135-464E-83A2-CF31CC58DCA2}" dt="2020-08-10T07:38:27.710" v="5738" actId="20577"/>
          <ac:spMkLst>
            <pc:docMk/>
            <pc:sldMk cId="2909862650" sldId="279"/>
            <ac:spMk id="2" creationId="{00000000-0000-0000-0000-000000000000}"/>
          </ac:spMkLst>
        </pc:spChg>
        <pc:spChg chg="mod">
          <ac:chgData name="Isabel Byrkjeflot Nærø" userId="2dec8f12-47f9-46c1-b8c6-01ac70d39003" providerId="ADAL" clId="{F8CEA444-4135-464E-83A2-CF31CC58DCA2}" dt="2020-08-10T07:38:27.654" v="5737" actId="20577"/>
          <ac:spMkLst>
            <pc:docMk/>
            <pc:sldMk cId="2909862650" sldId="279"/>
            <ac:spMk id="11" creationId="{00000000-0000-0000-0000-000000000000}"/>
          </ac:spMkLst>
        </pc:spChg>
        <pc:graphicFrameChg chg="modGraphic">
          <ac:chgData name="Isabel Byrkjeflot Nærø" userId="2dec8f12-47f9-46c1-b8c6-01ac70d39003" providerId="ADAL" clId="{F8CEA444-4135-464E-83A2-CF31CC58DCA2}" dt="2020-08-10T07:38:27.598" v="5736" actId="20577"/>
          <ac:graphicFrameMkLst>
            <pc:docMk/>
            <pc:sldMk cId="2909862650" sldId="279"/>
            <ac:graphicFrameMk id="6" creationId="{00000000-0000-0000-0000-000000000000}"/>
          </ac:graphicFrameMkLst>
        </pc:graphicFrameChg>
      </pc:sldChg>
      <pc:sldChg chg="modSp">
        <pc:chgData name="Isabel Byrkjeflot Nærø" userId="2dec8f12-47f9-46c1-b8c6-01ac70d39003" providerId="ADAL" clId="{F8CEA444-4135-464E-83A2-CF31CC58DCA2}" dt="2020-08-10T07:39:12.976" v="5852" actId="14100"/>
        <pc:sldMkLst>
          <pc:docMk/>
          <pc:sldMk cId="3630302838" sldId="280"/>
        </pc:sldMkLst>
        <pc:spChg chg="mod">
          <ac:chgData name="Isabel Byrkjeflot Nærø" userId="2dec8f12-47f9-46c1-b8c6-01ac70d39003" providerId="ADAL" clId="{F8CEA444-4135-464E-83A2-CF31CC58DCA2}" dt="2020-08-10T07:38:35.947" v="5837" actId="20577"/>
          <ac:spMkLst>
            <pc:docMk/>
            <pc:sldMk cId="3630302838" sldId="280"/>
            <ac:spMk id="2" creationId="{00000000-0000-0000-0000-000000000000}"/>
          </ac:spMkLst>
        </pc:spChg>
        <pc:spChg chg="mod">
          <ac:chgData name="Isabel Byrkjeflot Nærø" userId="2dec8f12-47f9-46c1-b8c6-01ac70d39003" providerId="ADAL" clId="{F8CEA444-4135-464E-83A2-CF31CC58DCA2}" dt="2020-08-10T07:38:35.795" v="5836" actId="20577"/>
          <ac:spMkLst>
            <pc:docMk/>
            <pc:sldMk cId="3630302838" sldId="280"/>
            <ac:spMk id="9" creationId="{00000000-0000-0000-0000-000000000000}"/>
          </ac:spMkLst>
        </pc:spChg>
        <pc:graphicFrameChg chg="modGraphic">
          <ac:chgData name="Isabel Byrkjeflot Nærø" userId="2dec8f12-47f9-46c1-b8c6-01ac70d39003" providerId="ADAL" clId="{F8CEA444-4135-464E-83A2-CF31CC58DCA2}" dt="2020-08-10T07:39:12.976" v="5852" actId="14100"/>
          <ac:graphicFrameMkLst>
            <pc:docMk/>
            <pc:sldMk cId="3630302838" sldId="280"/>
            <ac:graphicFrameMk id="8" creationId="{00000000-0000-0000-0000-000000000000}"/>
          </ac:graphicFrameMkLst>
        </pc:graphicFrameChg>
      </pc:sldChg>
      <pc:sldChg chg="modSp">
        <pc:chgData name="Isabel Byrkjeflot Nærø" userId="2dec8f12-47f9-46c1-b8c6-01ac70d39003" providerId="ADAL" clId="{F8CEA444-4135-464E-83A2-CF31CC58DCA2}" dt="2020-08-10T07:38:05.895" v="4941" actId="20577"/>
        <pc:sldMkLst>
          <pc:docMk/>
          <pc:sldMk cId="1080882967" sldId="281"/>
        </pc:sldMkLst>
        <pc:spChg chg="mod">
          <ac:chgData name="Isabel Byrkjeflot Nærø" userId="2dec8f12-47f9-46c1-b8c6-01ac70d39003" providerId="ADAL" clId="{F8CEA444-4135-464E-83A2-CF31CC58DCA2}" dt="2020-08-10T07:38:01.297" v="4755" actId="20577"/>
          <ac:spMkLst>
            <pc:docMk/>
            <pc:sldMk cId="1080882967" sldId="281"/>
            <ac:spMk id="2" creationId="{00000000-0000-0000-0000-000000000000}"/>
          </ac:spMkLst>
        </pc:spChg>
        <pc:spChg chg="mod">
          <ac:chgData name="Isabel Byrkjeflot Nærø" userId="2dec8f12-47f9-46c1-b8c6-01ac70d39003" providerId="ADAL" clId="{F8CEA444-4135-464E-83A2-CF31CC58DCA2}" dt="2020-08-10T07:38:05.895" v="4941" actId="20577"/>
          <ac:spMkLst>
            <pc:docMk/>
            <pc:sldMk cId="1080882967" sldId="281"/>
            <ac:spMk id="15" creationId="{00000000-0000-0000-0000-000000000000}"/>
          </ac:spMkLst>
        </pc:spChg>
        <pc:graphicFrameChg chg="modGraphic">
          <ac:chgData name="Isabel Byrkjeflot Nærø" userId="2dec8f12-47f9-46c1-b8c6-01ac70d39003" providerId="ADAL" clId="{F8CEA444-4135-464E-83A2-CF31CC58DCA2}" dt="2020-08-10T07:38:01.541" v="4764" actId="20577"/>
          <ac:graphicFrameMkLst>
            <pc:docMk/>
            <pc:sldMk cId="1080882967" sldId="281"/>
            <ac:graphicFrameMk id="11" creationId="{00000000-0000-0000-0000-000000000000}"/>
          </ac:graphicFrameMkLst>
        </pc:graphicFrameChg>
        <pc:graphicFrameChg chg="modGraphic">
          <ac:chgData name="Isabel Byrkjeflot Nærø" userId="2dec8f12-47f9-46c1-b8c6-01ac70d39003" providerId="ADAL" clId="{F8CEA444-4135-464E-83A2-CF31CC58DCA2}" dt="2020-08-10T07:38:05.846" v="4940" actId="20577"/>
          <ac:graphicFrameMkLst>
            <pc:docMk/>
            <pc:sldMk cId="1080882967" sldId="281"/>
            <ac:graphicFrameMk id="12" creationId="{00000000-0000-0000-0000-000000000000}"/>
          </ac:graphicFrameMkLst>
        </pc:graphicFrameChg>
      </pc:sldChg>
      <pc:sldChg chg="modSp">
        <pc:chgData name="Isabel Byrkjeflot Nærø" userId="2dec8f12-47f9-46c1-b8c6-01ac70d39003" providerId="ADAL" clId="{F8CEA444-4135-464E-83A2-CF31CC58DCA2}" dt="2020-08-10T07:38:19.333" v="5442" actId="20577"/>
        <pc:sldMkLst>
          <pc:docMk/>
          <pc:sldMk cId="2485745075" sldId="284"/>
        </pc:sldMkLst>
        <pc:spChg chg="mod">
          <ac:chgData name="Isabel Byrkjeflot Nærø" userId="2dec8f12-47f9-46c1-b8c6-01ac70d39003" providerId="ADAL" clId="{F8CEA444-4135-464E-83A2-CF31CC58DCA2}" dt="2020-08-10T07:38:19.333" v="5442" actId="20577"/>
          <ac:spMkLst>
            <pc:docMk/>
            <pc:sldMk cId="2485745075" sldId="284"/>
            <ac:spMk id="2" creationId="{00000000-0000-0000-0000-000000000000}"/>
          </ac:spMkLst>
        </pc:spChg>
        <pc:spChg chg="mod">
          <ac:chgData name="Isabel Byrkjeflot Nærø" userId="2dec8f12-47f9-46c1-b8c6-01ac70d39003" providerId="ADAL" clId="{F8CEA444-4135-464E-83A2-CF31CC58DCA2}" dt="2020-08-10T07:38:19.283" v="5441" actId="20577"/>
          <ac:spMkLst>
            <pc:docMk/>
            <pc:sldMk cId="2485745075" sldId="284"/>
            <ac:spMk id="14" creationId="{00000000-0000-0000-0000-000000000000}"/>
          </ac:spMkLst>
        </pc:spChg>
        <pc:graphicFrameChg chg="modGraphic">
          <ac:chgData name="Isabel Byrkjeflot Nærø" userId="2dec8f12-47f9-46c1-b8c6-01ac70d39003" providerId="ADAL" clId="{F8CEA444-4135-464E-83A2-CF31CC58DCA2}" dt="2020-08-10T07:38:19.239" v="5440" actId="20577"/>
          <ac:graphicFrameMkLst>
            <pc:docMk/>
            <pc:sldMk cId="2485745075" sldId="284"/>
            <ac:graphicFrameMk id="12" creationId="{00000000-0000-0000-0000-000000000000}"/>
          </ac:graphicFrameMkLst>
        </pc:graphicFrameChg>
      </pc:sldChg>
      <pc:sldChg chg="modSp">
        <pc:chgData name="Isabel Byrkjeflot Nærø" userId="2dec8f12-47f9-46c1-b8c6-01ac70d39003" providerId="ADAL" clId="{F8CEA444-4135-464E-83A2-CF31CC58DCA2}" dt="2020-08-10T07:38:14.670" v="5276" actId="20577"/>
        <pc:sldMkLst>
          <pc:docMk/>
          <pc:sldMk cId="3869221028" sldId="285"/>
        </pc:sldMkLst>
        <pc:spChg chg="mod">
          <ac:chgData name="Isabel Byrkjeflot Nærø" userId="2dec8f12-47f9-46c1-b8c6-01ac70d39003" providerId="ADAL" clId="{F8CEA444-4135-464E-83A2-CF31CC58DCA2}" dt="2020-08-10T07:37:34.905" v="3844" actId="20577"/>
          <ac:spMkLst>
            <pc:docMk/>
            <pc:sldMk cId="3869221028" sldId="285"/>
            <ac:spMk id="2" creationId="{00000000-0000-0000-0000-000000000000}"/>
          </ac:spMkLst>
        </pc:spChg>
        <pc:spChg chg="mod">
          <ac:chgData name="Isabel Byrkjeflot Nærø" userId="2dec8f12-47f9-46c1-b8c6-01ac70d39003" providerId="ADAL" clId="{F8CEA444-4135-464E-83A2-CF31CC58DCA2}" dt="2020-08-10T07:37:55.525" v="4526" actId="1076"/>
          <ac:spMkLst>
            <pc:docMk/>
            <pc:sldMk cId="3869221028" sldId="285"/>
            <ac:spMk id="10" creationId="{00000000-0000-0000-0000-000000000000}"/>
          </ac:spMkLst>
        </pc:spChg>
        <pc:graphicFrameChg chg="mod modGraphic">
          <ac:chgData name="Isabel Byrkjeflot Nærø" userId="2dec8f12-47f9-46c1-b8c6-01ac70d39003" providerId="ADAL" clId="{F8CEA444-4135-464E-83A2-CF31CC58DCA2}" dt="2020-08-10T07:38:14.670" v="5276" actId="20577"/>
          <ac:graphicFrameMkLst>
            <pc:docMk/>
            <pc:sldMk cId="3869221028" sldId="285"/>
            <ac:graphicFrameMk id="5" creationId="{00000000-0000-0000-0000-000000000000}"/>
          </ac:graphicFrameMkLst>
        </pc:graphicFrameChg>
        <pc:graphicFrameChg chg="modGraphic">
          <ac:chgData name="Isabel Byrkjeflot Nærø" userId="2dec8f12-47f9-46c1-b8c6-01ac70d39003" providerId="ADAL" clId="{F8CEA444-4135-464E-83A2-CF31CC58DCA2}" dt="2020-08-10T07:37:35.579" v="3860" actId="20577"/>
          <ac:graphicFrameMkLst>
            <pc:docMk/>
            <pc:sldMk cId="3869221028" sldId="285"/>
            <ac:graphicFrameMk id="11" creationId="{00000000-0000-0000-0000-000000000000}"/>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05D173DE-0AE2-46EA-AEB3-421CC9B860C5}" type="datetimeFigureOut">
              <a:rPr lang="en-US" smtClean="0"/>
              <a:t>8/10/2020</a:t>
            </a:fld>
            <a:endParaRPr lang="en-US"/>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645721FC-2503-4763-B99E-FB0E0925BF3E}" type="slidenum">
              <a:rPr lang="en-US" smtClean="0"/>
              <a:t>‹#›</a:t>
            </a:fld>
            <a:endParaRPr lang="en-US"/>
          </a:p>
        </p:txBody>
      </p:sp>
    </p:spTree>
    <p:extLst>
      <p:ext uri="{BB962C8B-B14F-4D97-AF65-F5344CB8AC3E}">
        <p14:creationId xmlns:p14="http://schemas.microsoft.com/office/powerpoint/2010/main" val="39902135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5721FC-2503-4763-B99E-FB0E0925BF3E}" type="slidenum">
              <a:rPr lang="en-US" smtClean="0"/>
              <a:t>1</a:t>
            </a:fld>
            <a:endParaRPr lang="en-US" dirty="0"/>
          </a:p>
        </p:txBody>
      </p:sp>
    </p:spTree>
    <p:extLst>
      <p:ext uri="{BB962C8B-B14F-4D97-AF65-F5344CB8AC3E}">
        <p14:creationId xmlns:p14="http://schemas.microsoft.com/office/powerpoint/2010/main" val="11285897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5721FC-2503-4763-B99E-FB0E0925BF3E}" type="slidenum">
              <a:rPr lang="en-US" smtClean="0"/>
              <a:t>10</a:t>
            </a:fld>
            <a:endParaRPr lang="en-US" dirty="0"/>
          </a:p>
        </p:txBody>
      </p:sp>
    </p:spTree>
    <p:extLst>
      <p:ext uri="{BB962C8B-B14F-4D97-AF65-F5344CB8AC3E}">
        <p14:creationId xmlns:p14="http://schemas.microsoft.com/office/powerpoint/2010/main" val="9968531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5721FC-2503-4763-B99E-FB0E0925BF3E}" type="slidenum">
              <a:rPr lang="en-US" smtClean="0"/>
              <a:t>11</a:t>
            </a:fld>
            <a:endParaRPr lang="en-US" dirty="0"/>
          </a:p>
        </p:txBody>
      </p:sp>
    </p:spTree>
    <p:extLst>
      <p:ext uri="{BB962C8B-B14F-4D97-AF65-F5344CB8AC3E}">
        <p14:creationId xmlns:p14="http://schemas.microsoft.com/office/powerpoint/2010/main" val="6189886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5721FC-2503-4763-B99E-FB0E0925BF3E}" type="slidenum">
              <a:rPr lang="en-US" smtClean="0"/>
              <a:t>12</a:t>
            </a:fld>
            <a:endParaRPr lang="en-US" dirty="0"/>
          </a:p>
        </p:txBody>
      </p:sp>
    </p:spTree>
    <p:extLst>
      <p:ext uri="{BB962C8B-B14F-4D97-AF65-F5344CB8AC3E}">
        <p14:creationId xmlns:p14="http://schemas.microsoft.com/office/powerpoint/2010/main" val="31301496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5721FC-2503-4763-B99E-FB0E0925BF3E}" type="slidenum">
              <a:rPr lang="en-US" smtClean="0"/>
              <a:t>13</a:t>
            </a:fld>
            <a:endParaRPr lang="en-US" dirty="0"/>
          </a:p>
        </p:txBody>
      </p:sp>
    </p:spTree>
    <p:extLst>
      <p:ext uri="{BB962C8B-B14F-4D97-AF65-F5344CB8AC3E}">
        <p14:creationId xmlns:p14="http://schemas.microsoft.com/office/powerpoint/2010/main" val="6646877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5721FC-2503-4763-B99E-FB0E0925BF3E}" type="slidenum">
              <a:rPr lang="en-US" smtClean="0"/>
              <a:t>14</a:t>
            </a:fld>
            <a:endParaRPr lang="en-US" dirty="0"/>
          </a:p>
        </p:txBody>
      </p:sp>
    </p:spTree>
    <p:extLst>
      <p:ext uri="{BB962C8B-B14F-4D97-AF65-F5344CB8AC3E}">
        <p14:creationId xmlns:p14="http://schemas.microsoft.com/office/powerpoint/2010/main" val="31338066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5721FC-2503-4763-B99E-FB0E0925BF3E}" type="slidenum">
              <a:rPr lang="en-US" smtClean="0"/>
              <a:t>15</a:t>
            </a:fld>
            <a:endParaRPr lang="en-US" dirty="0"/>
          </a:p>
        </p:txBody>
      </p:sp>
    </p:spTree>
    <p:extLst>
      <p:ext uri="{BB962C8B-B14F-4D97-AF65-F5344CB8AC3E}">
        <p14:creationId xmlns:p14="http://schemas.microsoft.com/office/powerpoint/2010/main" val="19340623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5721FC-2503-4763-B99E-FB0E0925BF3E}" type="slidenum">
              <a:rPr lang="en-US" smtClean="0"/>
              <a:t>16</a:t>
            </a:fld>
            <a:endParaRPr lang="en-US" dirty="0"/>
          </a:p>
        </p:txBody>
      </p:sp>
    </p:spTree>
    <p:extLst>
      <p:ext uri="{BB962C8B-B14F-4D97-AF65-F5344CB8AC3E}">
        <p14:creationId xmlns:p14="http://schemas.microsoft.com/office/powerpoint/2010/main" val="36133017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5721FC-2503-4763-B99E-FB0E0925BF3E}" type="slidenum">
              <a:rPr lang="en-US" smtClean="0"/>
              <a:t>2</a:t>
            </a:fld>
            <a:endParaRPr lang="en-US" dirty="0"/>
          </a:p>
        </p:txBody>
      </p:sp>
    </p:spTree>
    <p:extLst>
      <p:ext uri="{BB962C8B-B14F-4D97-AF65-F5344CB8AC3E}">
        <p14:creationId xmlns:p14="http://schemas.microsoft.com/office/powerpoint/2010/main" val="25334032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5721FC-2503-4763-B99E-FB0E0925BF3E}" type="slidenum">
              <a:rPr lang="en-US" smtClean="0"/>
              <a:t>3</a:t>
            </a:fld>
            <a:endParaRPr lang="en-US" dirty="0"/>
          </a:p>
        </p:txBody>
      </p:sp>
    </p:spTree>
    <p:extLst>
      <p:ext uri="{BB962C8B-B14F-4D97-AF65-F5344CB8AC3E}">
        <p14:creationId xmlns:p14="http://schemas.microsoft.com/office/powerpoint/2010/main" val="9889191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5721FC-2503-4763-B99E-FB0E0925BF3E}" type="slidenum">
              <a:rPr lang="en-US" smtClean="0"/>
              <a:t>4</a:t>
            </a:fld>
            <a:endParaRPr lang="en-US" dirty="0"/>
          </a:p>
        </p:txBody>
      </p:sp>
    </p:spTree>
    <p:extLst>
      <p:ext uri="{BB962C8B-B14F-4D97-AF65-F5344CB8AC3E}">
        <p14:creationId xmlns:p14="http://schemas.microsoft.com/office/powerpoint/2010/main" val="19328428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5721FC-2503-4763-B99E-FB0E0925BF3E}" type="slidenum">
              <a:rPr lang="en-US" smtClean="0"/>
              <a:t>5</a:t>
            </a:fld>
            <a:endParaRPr lang="en-US" dirty="0"/>
          </a:p>
        </p:txBody>
      </p:sp>
    </p:spTree>
    <p:extLst>
      <p:ext uri="{BB962C8B-B14F-4D97-AF65-F5344CB8AC3E}">
        <p14:creationId xmlns:p14="http://schemas.microsoft.com/office/powerpoint/2010/main" val="15417366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5721FC-2503-4763-B99E-FB0E0925BF3E}" type="slidenum">
              <a:rPr lang="en-US" smtClean="0"/>
              <a:t>6</a:t>
            </a:fld>
            <a:endParaRPr lang="en-US" dirty="0"/>
          </a:p>
        </p:txBody>
      </p:sp>
    </p:spTree>
    <p:extLst>
      <p:ext uri="{BB962C8B-B14F-4D97-AF65-F5344CB8AC3E}">
        <p14:creationId xmlns:p14="http://schemas.microsoft.com/office/powerpoint/2010/main" val="16172104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5721FC-2503-4763-B99E-FB0E0925BF3E}" type="slidenum">
              <a:rPr lang="en-US" smtClean="0"/>
              <a:t>7</a:t>
            </a:fld>
            <a:endParaRPr lang="en-US" dirty="0"/>
          </a:p>
        </p:txBody>
      </p:sp>
    </p:spTree>
    <p:extLst>
      <p:ext uri="{BB962C8B-B14F-4D97-AF65-F5344CB8AC3E}">
        <p14:creationId xmlns:p14="http://schemas.microsoft.com/office/powerpoint/2010/main" val="25178064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5721FC-2503-4763-B99E-FB0E0925BF3E}" type="slidenum">
              <a:rPr lang="en-US" smtClean="0"/>
              <a:t>8</a:t>
            </a:fld>
            <a:endParaRPr lang="en-US" dirty="0"/>
          </a:p>
        </p:txBody>
      </p:sp>
    </p:spTree>
    <p:extLst>
      <p:ext uri="{BB962C8B-B14F-4D97-AF65-F5344CB8AC3E}">
        <p14:creationId xmlns:p14="http://schemas.microsoft.com/office/powerpoint/2010/main" val="19344775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5721FC-2503-4763-B99E-FB0E0925BF3E}" type="slidenum">
              <a:rPr lang="en-US" smtClean="0"/>
              <a:t>9</a:t>
            </a:fld>
            <a:endParaRPr lang="en-US" dirty="0"/>
          </a:p>
        </p:txBody>
      </p:sp>
    </p:spTree>
    <p:extLst>
      <p:ext uri="{BB962C8B-B14F-4D97-AF65-F5344CB8AC3E}">
        <p14:creationId xmlns:p14="http://schemas.microsoft.com/office/powerpoint/2010/main" val="35730702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Rectangle 9"/>
          <p:cNvSpPr/>
          <p:nvPr userDrawn="1"/>
        </p:nvSpPr>
        <p:spPr>
          <a:xfrm>
            <a:off x="0" y="1"/>
            <a:ext cx="12192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userDrawn="1"/>
        </p:nvSpPr>
        <p:spPr>
          <a:xfrm>
            <a:off x="0" y="-1"/>
            <a:ext cx="8256588" cy="6858001"/>
          </a:xfrm>
          <a:prstGeom prst="rect">
            <a:avLst/>
          </a:prstGeom>
          <a:solidFill>
            <a:srgbClr val="6197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hasCustomPrompt="1"/>
          </p:nvPr>
        </p:nvSpPr>
        <p:spPr>
          <a:xfrm>
            <a:off x="8669866" y="1122584"/>
            <a:ext cx="2844801" cy="2387600"/>
          </a:xfrm>
        </p:spPr>
        <p:txBody>
          <a:bodyPr anchor="t">
            <a:noAutofit/>
          </a:bodyPr>
          <a:lstStyle>
            <a:lvl1pPr algn="l">
              <a:lnSpc>
                <a:spcPct val="100000"/>
              </a:lnSpc>
              <a:defRPr sz="3200">
                <a:solidFill>
                  <a:srgbClr val="6197AD"/>
                </a:solidFill>
              </a:defRPr>
            </a:lvl1pPr>
          </a:lstStyle>
          <a:p>
            <a:r>
              <a:rPr lang="en-US" dirty="0"/>
              <a:t>Click to Master title style</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75750" y="3081367"/>
            <a:ext cx="3326910" cy="721453"/>
          </a:xfrm>
          <a:prstGeom prst="rect">
            <a:avLst/>
          </a:prstGeom>
        </p:spPr>
      </p:pic>
    </p:spTree>
    <p:extLst>
      <p:ext uri="{BB962C8B-B14F-4D97-AF65-F5344CB8AC3E}">
        <p14:creationId xmlns:p14="http://schemas.microsoft.com/office/powerpoint/2010/main" val="942017409"/>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Large image with cutting margins">
    <p:spTree>
      <p:nvGrpSpPr>
        <p:cNvPr id="1" name=""/>
        <p:cNvGrpSpPr/>
        <p:nvPr/>
      </p:nvGrpSpPr>
      <p:grpSpPr>
        <a:xfrm>
          <a:off x="0" y="0"/>
          <a:ext cx="0" cy="0"/>
          <a:chOff x="0" y="0"/>
          <a:chExt cx="0" cy="0"/>
        </a:xfrm>
      </p:grpSpPr>
      <p:sp>
        <p:nvSpPr>
          <p:cNvPr id="5" name="Picture Placeholder 4"/>
          <p:cNvSpPr>
            <a:spLocks noGrp="1"/>
          </p:cNvSpPr>
          <p:nvPr>
            <p:ph type="pic" sz="quarter" idx="15"/>
          </p:nvPr>
        </p:nvSpPr>
        <p:spPr>
          <a:xfrm>
            <a:off x="0" y="0"/>
            <a:ext cx="12192000" cy="6858000"/>
          </a:xfrm>
          <a:solidFill>
            <a:schemeClr val="bg1">
              <a:lumMod val="95000"/>
            </a:schemeClr>
          </a:solidFill>
        </p:spPr>
        <p:txBody>
          <a:bodyPr anchor="ctr"/>
          <a:lstStyle>
            <a:lvl1pPr marL="0" indent="0" algn="ctr">
              <a:buFont typeface="Arial" panose="020B0604020202020204" pitchFamily="34" charset="0"/>
              <a:buNone/>
              <a:defRPr/>
            </a:lvl1pPr>
          </a:lstStyle>
          <a:p>
            <a:endParaRPr lang="en-US"/>
          </a:p>
        </p:txBody>
      </p:sp>
    </p:spTree>
    <p:extLst>
      <p:ext uri="{BB962C8B-B14F-4D97-AF65-F5344CB8AC3E}">
        <p14:creationId xmlns:p14="http://schemas.microsoft.com/office/powerpoint/2010/main" val="4116415985"/>
      </p:ext>
    </p:extLst>
  </p:cSld>
  <p:clrMapOvr>
    <a:masterClrMapping/>
  </p:clrMapOvr>
  <p:hf hdr="0" ftr="0" dt="0"/>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hart, text, info box">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7" name="Date Placeholder 6"/>
          <p:cNvSpPr>
            <a:spLocks noGrp="1"/>
          </p:cNvSpPr>
          <p:nvPr>
            <p:ph type="dt" sz="half" idx="10"/>
          </p:nvPr>
        </p:nvSpPr>
        <p:spPr/>
        <p:txBody>
          <a:bodyPr/>
          <a:lstStyle/>
          <a:p>
            <a:fld id="{1330947D-360B-4ACD-8E98-2697A1FC4E64}" type="datetime1">
              <a:rPr lang="en-US" smtClean="0"/>
              <a:t>8/10/2020</a:t>
            </a:fld>
            <a:endParaRPr lang="en-US" dirty="0"/>
          </a:p>
        </p:txBody>
      </p:sp>
      <p:sp>
        <p:nvSpPr>
          <p:cNvPr id="8" name="Footer Placeholder 7"/>
          <p:cNvSpPr>
            <a:spLocks noGrp="1"/>
          </p:cNvSpPr>
          <p:nvPr>
            <p:ph type="ftr" sz="quarter" idx="11"/>
          </p:nvPr>
        </p:nvSpPr>
        <p:spPr/>
        <p:txBody>
          <a:bodyPr/>
          <a:lstStyle/>
          <a:p>
            <a:r>
              <a:rPr lang="en-US" dirty="0"/>
              <a:t>Footer text</a:t>
            </a:r>
          </a:p>
        </p:txBody>
      </p:sp>
      <p:sp>
        <p:nvSpPr>
          <p:cNvPr id="9" name="Slide Number Placeholder 8"/>
          <p:cNvSpPr>
            <a:spLocks noGrp="1"/>
          </p:cNvSpPr>
          <p:nvPr>
            <p:ph type="sldNum" sz="quarter" idx="12"/>
          </p:nvPr>
        </p:nvSpPr>
        <p:spPr/>
        <p:txBody>
          <a:bodyPr/>
          <a:lstStyle/>
          <a:p>
            <a:fld id="{4034786A-71DB-4DE9-B94A-458E20ABCBA1}" type="slidenum">
              <a:rPr lang="en-US" smtClean="0"/>
              <a:pPr/>
              <a:t>‹#›</a:t>
            </a:fld>
            <a:endParaRPr lang="en-US" dirty="0"/>
          </a:p>
        </p:txBody>
      </p:sp>
      <p:sp>
        <p:nvSpPr>
          <p:cNvPr id="13" name="Text Placeholder 12"/>
          <p:cNvSpPr>
            <a:spLocks noGrp="1"/>
          </p:cNvSpPr>
          <p:nvPr>
            <p:ph type="body" sz="quarter" idx="13"/>
          </p:nvPr>
        </p:nvSpPr>
        <p:spPr>
          <a:xfrm>
            <a:off x="3575051" y="317501"/>
            <a:ext cx="8353423" cy="1008000"/>
          </a:xfrm>
        </p:spPr>
        <p:txBody>
          <a:bodyPr>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hart Placeholder 4"/>
          <p:cNvSpPr>
            <a:spLocks noGrp="1"/>
          </p:cNvSpPr>
          <p:nvPr>
            <p:ph type="chart" sz="quarter" idx="14"/>
          </p:nvPr>
        </p:nvSpPr>
        <p:spPr>
          <a:xfrm>
            <a:off x="3575049" y="1449388"/>
            <a:ext cx="8353425" cy="5111750"/>
          </a:xfrm>
          <a:solidFill>
            <a:srgbClr val="DCDEE0"/>
          </a:solidFill>
        </p:spPr>
        <p:txBody>
          <a:bodyPr anchor="ctr"/>
          <a:lstStyle>
            <a:lvl1pPr algn="ctr">
              <a:defRPr/>
            </a:lvl1pPr>
          </a:lstStyle>
          <a:p>
            <a:endParaRPr lang="en-US" dirty="0"/>
          </a:p>
        </p:txBody>
      </p:sp>
      <p:sp>
        <p:nvSpPr>
          <p:cNvPr id="10" name="Text Placeholder 12"/>
          <p:cNvSpPr>
            <a:spLocks noGrp="1"/>
          </p:cNvSpPr>
          <p:nvPr>
            <p:ph type="body" sz="quarter" idx="16"/>
          </p:nvPr>
        </p:nvSpPr>
        <p:spPr>
          <a:xfrm>
            <a:off x="731838" y="4607617"/>
            <a:ext cx="1908175" cy="1953521"/>
          </a:xfrm>
        </p:spPr>
        <p:txBody>
          <a:bodyPr anchor="b">
            <a:noAutofit/>
          </a:bodyPr>
          <a:lstStyle>
            <a:lvl1pPr>
              <a:spcBef>
                <a:spcPts val="600"/>
              </a:spcBef>
              <a:defRPr sz="800"/>
            </a:lvl1pPr>
            <a:lvl2pPr>
              <a:defRPr sz="1000"/>
            </a:lvl2pPr>
            <a:lvl3pPr>
              <a:defRPr sz="1000"/>
            </a:lvl3pPr>
            <a:lvl4pPr>
              <a:defRPr sz="1000"/>
            </a:lvl4pPr>
            <a:lvl5pPr>
              <a:defRPr sz="1000"/>
            </a:lvl5pPr>
          </a:lstStyle>
          <a:p>
            <a:pPr lvl="0"/>
            <a:r>
              <a:rPr lang="en-US" dirty="0"/>
              <a:t>Edit Master text styles</a:t>
            </a:r>
          </a:p>
        </p:txBody>
      </p:sp>
    </p:spTree>
    <p:extLst>
      <p:ext uri="{BB962C8B-B14F-4D97-AF65-F5344CB8AC3E}">
        <p14:creationId xmlns:p14="http://schemas.microsoft.com/office/powerpoint/2010/main" val="536250740"/>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two char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7" name="Date Placeholder 6"/>
          <p:cNvSpPr>
            <a:spLocks noGrp="1"/>
          </p:cNvSpPr>
          <p:nvPr>
            <p:ph type="dt" sz="half" idx="10"/>
          </p:nvPr>
        </p:nvSpPr>
        <p:spPr/>
        <p:txBody>
          <a:bodyPr/>
          <a:lstStyle/>
          <a:p>
            <a:fld id="{F5729BC7-27F3-4DEE-87DF-D4B59FDD2CB4}" type="datetime1">
              <a:rPr lang="en-US" smtClean="0"/>
              <a:t>8/10/2020</a:t>
            </a:fld>
            <a:endParaRPr lang="en-US" dirty="0"/>
          </a:p>
        </p:txBody>
      </p:sp>
      <p:sp>
        <p:nvSpPr>
          <p:cNvPr id="8" name="Footer Placeholder 7"/>
          <p:cNvSpPr>
            <a:spLocks noGrp="1"/>
          </p:cNvSpPr>
          <p:nvPr>
            <p:ph type="ftr" sz="quarter" idx="11"/>
          </p:nvPr>
        </p:nvSpPr>
        <p:spPr/>
        <p:txBody>
          <a:bodyPr/>
          <a:lstStyle/>
          <a:p>
            <a:r>
              <a:rPr lang="en-US" dirty="0"/>
              <a:t>Footer text</a:t>
            </a:r>
          </a:p>
        </p:txBody>
      </p:sp>
      <p:sp>
        <p:nvSpPr>
          <p:cNvPr id="9" name="Slide Number Placeholder 8"/>
          <p:cNvSpPr>
            <a:spLocks noGrp="1"/>
          </p:cNvSpPr>
          <p:nvPr>
            <p:ph type="sldNum" sz="quarter" idx="12"/>
          </p:nvPr>
        </p:nvSpPr>
        <p:spPr/>
        <p:txBody>
          <a:bodyPr/>
          <a:lstStyle/>
          <a:p>
            <a:fld id="{4034786A-71DB-4DE9-B94A-458E20ABCBA1}" type="slidenum">
              <a:rPr lang="en-US" smtClean="0"/>
              <a:pPr/>
              <a:t>‹#›</a:t>
            </a:fld>
            <a:endParaRPr lang="en-US" dirty="0"/>
          </a:p>
        </p:txBody>
      </p:sp>
      <p:sp>
        <p:nvSpPr>
          <p:cNvPr id="13" name="Text Placeholder 12"/>
          <p:cNvSpPr>
            <a:spLocks noGrp="1"/>
          </p:cNvSpPr>
          <p:nvPr>
            <p:ph type="body" sz="quarter" idx="13"/>
          </p:nvPr>
        </p:nvSpPr>
        <p:spPr>
          <a:xfrm>
            <a:off x="3575051" y="317501"/>
            <a:ext cx="8353424" cy="1008000"/>
          </a:xfrm>
        </p:spPr>
        <p:txBody>
          <a:bodyPr>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hart Placeholder 4"/>
          <p:cNvSpPr>
            <a:spLocks noGrp="1"/>
          </p:cNvSpPr>
          <p:nvPr>
            <p:ph type="chart" sz="quarter" idx="14"/>
          </p:nvPr>
        </p:nvSpPr>
        <p:spPr>
          <a:xfrm>
            <a:off x="3575050" y="1449388"/>
            <a:ext cx="3636963" cy="5111750"/>
          </a:xfrm>
          <a:solidFill>
            <a:srgbClr val="DCDEE0"/>
          </a:solidFill>
        </p:spPr>
        <p:txBody>
          <a:bodyPr anchor="ctr"/>
          <a:lstStyle>
            <a:lvl1pPr algn="ctr">
              <a:defRPr/>
            </a:lvl1pPr>
          </a:lstStyle>
          <a:p>
            <a:endParaRPr lang="en-US" dirty="0"/>
          </a:p>
        </p:txBody>
      </p:sp>
      <p:sp>
        <p:nvSpPr>
          <p:cNvPr id="11" name="Chart Placeholder 4"/>
          <p:cNvSpPr>
            <a:spLocks noGrp="1"/>
          </p:cNvSpPr>
          <p:nvPr>
            <p:ph type="chart" sz="quarter" idx="15"/>
          </p:nvPr>
        </p:nvSpPr>
        <p:spPr>
          <a:xfrm>
            <a:off x="8256587" y="1449388"/>
            <a:ext cx="3671887" cy="5111750"/>
          </a:xfrm>
          <a:solidFill>
            <a:srgbClr val="DCDEE0"/>
          </a:solidFill>
        </p:spPr>
        <p:txBody>
          <a:bodyPr anchor="ctr"/>
          <a:lstStyle>
            <a:lvl1pPr algn="ctr">
              <a:defRPr/>
            </a:lvl1pPr>
          </a:lstStyle>
          <a:p>
            <a:endParaRPr lang="en-US" dirty="0"/>
          </a:p>
        </p:txBody>
      </p:sp>
    </p:spTree>
    <p:extLst>
      <p:ext uri="{BB962C8B-B14F-4D97-AF65-F5344CB8AC3E}">
        <p14:creationId xmlns:p14="http://schemas.microsoft.com/office/powerpoint/2010/main" val="1776344020"/>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hart, two text colum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7" name="Date Placeholder 6"/>
          <p:cNvSpPr>
            <a:spLocks noGrp="1"/>
          </p:cNvSpPr>
          <p:nvPr>
            <p:ph type="dt" sz="half" idx="10"/>
          </p:nvPr>
        </p:nvSpPr>
        <p:spPr/>
        <p:txBody>
          <a:bodyPr/>
          <a:lstStyle/>
          <a:p>
            <a:fld id="{7A1AADA0-9DE0-4CC1-B87F-01154A2DC466}" type="datetime1">
              <a:rPr lang="en-US" smtClean="0"/>
              <a:t>8/10/2020</a:t>
            </a:fld>
            <a:endParaRPr lang="en-US" dirty="0"/>
          </a:p>
        </p:txBody>
      </p:sp>
      <p:sp>
        <p:nvSpPr>
          <p:cNvPr id="8" name="Footer Placeholder 7"/>
          <p:cNvSpPr>
            <a:spLocks noGrp="1"/>
          </p:cNvSpPr>
          <p:nvPr>
            <p:ph type="ftr" sz="quarter" idx="11"/>
          </p:nvPr>
        </p:nvSpPr>
        <p:spPr/>
        <p:txBody>
          <a:bodyPr/>
          <a:lstStyle/>
          <a:p>
            <a:r>
              <a:rPr lang="en-US" dirty="0"/>
              <a:t>Footer text</a:t>
            </a:r>
          </a:p>
        </p:txBody>
      </p:sp>
      <p:sp>
        <p:nvSpPr>
          <p:cNvPr id="9" name="Slide Number Placeholder 8"/>
          <p:cNvSpPr>
            <a:spLocks noGrp="1"/>
          </p:cNvSpPr>
          <p:nvPr>
            <p:ph type="sldNum" sz="quarter" idx="12"/>
          </p:nvPr>
        </p:nvSpPr>
        <p:spPr/>
        <p:txBody>
          <a:bodyPr/>
          <a:lstStyle/>
          <a:p>
            <a:fld id="{4034786A-71DB-4DE9-B94A-458E20ABCBA1}" type="slidenum">
              <a:rPr lang="en-US" smtClean="0"/>
              <a:pPr/>
              <a:t>‹#›</a:t>
            </a:fld>
            <a:endParaRPr lang="en-US" dirty="0"/>
          </a:p>
        </p:txBody>
      </p:sp>
      <p:sp>
        <p:nvSpPr>
          <p:cNvPr id="13" name="Text Placeholder 12"/>
          <p:cNvSpPr>
            <a:spLocks noGrp="1"/>
          </p:cNvSpPr>
          <p:nvPr>
            <p:ph type="body" sz="quarter" idx="13"/>
          </p:nvPr>
        </p:nvSpPr>
        <p:spPr>
          <a:xfrm>
            <a:off x="3575051" y="317499"/>
            <a:ext cx="3643896" cy="3126969"/>
          </a:xfrm>
        </p:spPr>
        <p:txBody>
          <a:bodyPr>
            <a:noAutofit/>
          </a:bodyPr>
          <a:lstStyle>
            <a:lvl1pPr>
              <a:defRPr sz="1000"/>
            </a:lvl1pPr>
            <a:lvl2pPr>
              <a:defRPr sz="1000"/>
            </a:lvl2pPr>
            <a:lvl3pPr>
              <a:defRPr sz="1000"/>
            </a:lvl3pPr>
            <a:lvl4pPr>
              <a:defRPr sz="1000"/>
            </a:lvl4pPr>
            <a:lvl5pPr>
              <a:defRPr sz="1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12"/>
          <p:cNvSpPr>
            <a:spLocks noGrp="1"/>
          </p:cNvSpPr>
          <p:nvPr>
            <p:ph type="body" sz="quarter" idx="14"/>
          </p:nvPr>
        </p:nvSpPr>
        <p:spPr>
          <a:xfrm>
            <a:off x="8256588" y="317500"/>
            <a:ext cx="3671887" cy="6243638"/>
          </a:xfrm>
        </p:spPr>
        <p:txBody>
          <a:bodyPr>
            <a:noAutofit/>
          </a:bodyPr>
          <a:lstStyle>
            <a:lvl1pPr>
              <a:defRPr sz="1000"/>
            </a:lvl1pPr>
            <a:lvl2pPr>
              <a:defRPr sz="1000"/>
            </a:lvl2pPr>
            <a:lvl3pPr>
              <a:defRPr sz="1000"/>
            </a:lvl3pPr>
            <a:lvl4pPr>
              <a:defRPr sz="1000"/>
            </a:lvl4pPr>
            <a:lvl5pPr>
              <a:defRPr sz="1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hart Placeholder 4"/>
          <p:cNvSpPr>
            <a:spLocks noGrp="1"/>
          </p:cNvSpPr>
          <p:nvPr>
            <p:ph type="chart" sz="quarter" idx="15"/>
          </p:nvPr>
        </p:nvSpPr>
        <p:spPr>
          <a:xfrm>
            <a:off x="3575050" y="3595722"/>
            <a:ext cx="3643898" cy="2965415"/>
          </a:xfrm>
          <a:solidFill>
            <a:srgbClr val="DCDEE0"/>
          </a:solidFill>
        </p:spPr>
        <p:txBody>
          <a:bodyPr anchor="ctr"/>
          <a:lstStyle>
            <a:lvl1pPr algn="ctr">
              <a:defRPr/>
            </a:lvl1pPr>
          </a:lstStyle>
          <a:p>
            <a:endParaRPr lang="en-US" dirty="0"/>
          </a:p>
        </p:txBody>
      </p:sp>
    </p:spTree>
    <p:extLst>
      <p:ext uri="{BB962C8B-B14F-4D97-AF65-F5344CB8AC3E}">
        <p14:creationId xmlns:p14="http://schemas.microsoft.com/office/powerpoint/2010/main" val="1445027361"/>
      </p:ext>
    </p:extLst>
  </p:cSld>
  <p:clrMapOvr>
    <a:masterClrMapping/>
  </p:clrMapOvr>
  <p:hf hdr="0" ftr="0" dt="0"/>
  <p:extLst>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hart, three text columns, info box">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7" name="Date Placeholder 6"/>
          <p:cNvSpPr>
            <a:spLocks noGrp="1"/>
          </p:cNvSpPr>
          <p:nvPr>
            <p:ph type="dt" sz="half" idx="10"/>
          </p:nvPr>
        </p:nvSpPr>
        <p:spPr/>
        <p:txBody>
          <a:bodyPr/>
          <a:lstStyle/>
          <a:p>
            <a:fld id="{0B57D65C-E82E-4F96-A220-6FB2862790B9}" type="datetime1">
              <a:rPr lang="en-US" smtClean="0"/>
              <a:t>8/10/2020</a:t>
            </a:fld>
            <a:endParaRPr lang="en-US" dirty="0"/>
          </a:p>
        </p:txBody>
      </p:sp>
      <p:sp>
        <p:nvSpPr>
          <p:cNvPr id="8" name="Footer Placeholder 7"/>
          <p:cNvSpPr>
            <a:spLocks noGrp="1"/>
          </p:cNvSpPr>
          <p:nvPr>
            <p:ph type="ftr" sz="quarter" idx="11"/>
          </p:nvPr>
        </p:nvSpPr>
        <p:spPr/>
        <p:txBody>
          <a:bodyPr/>
          <a:lstStyle/>
          <a:p>
            <a:r>
              <a:rPr lang="en-US" dirty="0"/>
              <a:t>Footer text</a:t>
            </a:r>
          </a:p>
        </p:txBody>
      </p:sp>
      <p:sp>
        <p:nvSpPr>
          <p:cNvPr id="9" name="Slide Number Placeholder 8"/>
          <p:cNvSpPr>
            <a:spLocks noGrp="1"/>
          </p:cNvSpPr>
          <p:nvPr>
            <p:ph type="sldNum" sz="quarter" idx="12"/>
          </p:nvPr>
        </p:nvSpPr>
        <p:spPr/>
        <p:txBody>
          <a:bodyPr/>
          <a:lstStyle/>
          <a:p>
            <a:fld id="{4034786A-71DB-4DE9-B94A-458E20ABCBA1}" type="slidenum">
              <a:rPr lang="en-US" smtClean="0"/>
              <a:pPr/>
              <a:t>‹#›</a:t>
            </a:fld>
            <a:endParaRPr lang="en-US" dirty="0"/>
          </a:p>
        </p:txBody>
      </p:sp>
      <p:sp>
        <p:nvSpPr>
          <p:cNvPr id="13" name="Text Placeholder 12"/>
          <p:cNvSpPr>
            <a:spLocks noGrp="1"/>
          </p:cNvSpPr>
          <p:nvPr>
            <p:ph type="body" sz="quarter" idx="13"/>
          </p:nvPr>
        </p:nvSpPr>
        <p:spPr>
          <a:xfrm>
            <a:off x="3575051" y="317501"/>
            <a:ext cx="2626369" cy="1008000"/>
          </a:xfrm>
        </p:spPr>
        <p:txBody>
          <a:bodyPr>
            <a:noAutofit/>
          </a:bodyPr>
          <a:lstStyle>
            <a:lvl1pPr>
              <a:defRPr sz="800"/>
            </a:lvl1pPr>
            <a:lvl2pPr>
              <a:defRPr sz="800"/>
            </a:lvl2pPr>
            <a:lvl3pPr>
              <a:defRPr sz="800"/>
            </a:lvl3pPr>
            <a:lvl4pPr>
              <a:defRPr sz="800"/>
            </a:lvl4pPr>
            <a:lvl5pPr>
              <a:defRPr sz="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hart Placeholder 4"/>
          <p:cNvSpPr>
            <a:spLocks noGrp="1"/>
          </p:cNvSpPr>
          <p:nvPr>
            <p:ph type="chart" sz="quarter" idx="14"/>
          </p:nvPr>
        </p:nvSpPr>
        <p:spPr>
          <a:xfrm>
            <a:off x="3575049" y="1449388"/>
            <a:ext cx="8353425" cy="5111750"/>
          </a:xfrm>
          <a:solidFill>
            <a:srgbClr val="DCDEE0"/>
          </a:solidFill>
        </p:spPr>
        <p:txBody>
          <a:bodyPr anchor="ctr"/>
          <a:lstStyle>
            <a:lvl1pPr algn="ctr">
              <a:defRPr/>
            </a:lvl1pPr>
          </a:lstStyle>
          <a:p>
            <a:endParaRPr lang="en-US" dirty="0"/>
          </a:p>
        </p:txBody>
      </p:sp>
      <p:sp>
        <p:nvSpPr>
          <p:cNvPr id="10" name="Text Placeholder 12"/>
          <p:cNvSpPr>
            <a:spLocks noGrp="1"/>
          </p:cNvSpPr>
          <p:nvPr>
            <p:ph type="body" sz="quarter" idx="16"/>
          </p:nvPr>
        </p:nvSpPr>
        <p:spPr>
          <a:xfrm>
            <a:off x="731838" y="4607617"/>
            <a:ext cx="1908175" cy="1953521"/>
          </a:xfrm>
        </p:spPr>
        <p:txBody>
          <a:bodyPr anchor="b">
            <a:noAutofit/>
          </a:bodyPr>
          <a:lstStyle>
            <a:lvl1pPr>
              <a:spcBef>
                <a:spcPts val="600"/>
              </a:spcBef>
              <a:defRPr sz="800"/>
            </a:lvl1pPr>
            <a:lvl2pPr>
              <a:defRPr sz="1000"/>
            </a:lvl2pPr>
            <a:lvl3pPr>
              <a:defRPr sz="1000"/>
            </a:lvl3pPr>
            <a:lvl4pPr>
              <a:defRPr sz="1000"/>
            </a:lvl4pPr>
            <a:lvl5pPr>
              <a:defRPr sz="1000"/>
            </a:lvl5pPr>
          </a:lstStyle>
          <a:p>
            <a:pPr lvl="0"/>
            <a:r>
              <a:rPr lang="en-US" dirty="0"/>
              <a:t>Edit Master text styles</a:t>
            </a:r>
          </a:p>
        </p:txBody>
      </p:sp>
      <p:sp>
        <p:nvSpPr>
          <p:cNvPr id="11" name="Text Placeholder 12"/>
          <p:cNvSpPr>
            <a:spLocks noGrp="1"/>
          </p:cNvSpPr>
          <p:nvPr>
            <p:ph type="body" sz="quarter" idx="17"/>
          </p:nvPr>
        </p:nvSpPr>
        <p:spPr>
          <a:xfrm>
            <a:off x="6437763" y="318742"/>
            <a:ext cx="2626369" cy="1008000"/>
          </a:xfrm>
        </p:spPr>
        <p:txBody>
          <a:bodyPr>
            <a:noAutofit/>
          </a:bodyPr>
          <a:lstStyle>
            <a:lvl1pPr>
              <a:defRPr sz="800"/>
            </a:lvl1pPr>
            <a:lvl2pPr>
              <a:defRPr sz="800"/>
            </a:lvl2pPr>
            <a:lvl3pPr>
              <a:defRPr sz="800"/>
            </a:lvl3pPr>
            <a:lvl4pPr>
              <a:defRPr sz="800"/>
            </a:lvl4pPr>
            <a:lvl5pPr>
              <a:defRPr sz="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12"/>
          <p:cNvSpPr>
            <a:spLocks noGrp="1"/>
          </p:cNvSpPr>
          <p:nvPr>
            <p:ph type="body" sz="quarter" idx="18"/>
          </p:nvPr>
        </p:nvSpPr>
        <p:spPr>
          <a:xfrm>
            <a:off x="9300474" y="317501"/>
            <a:ext cx="2628000" cy="1008000"/>
          </a:xfrm>
        </p:spPr>
        <p:txBody>
          <a:bodyPr>
            <a:noAutofit/>
          </a:bodyPr>
          <a:lstStyle>
            <a:lvl1pPr>
              <a:defRPr sz="800"/>
            </a:lvl1pPr>
            <a:lvl2pPr>
              <a:defRPr sz="800"/>
            </a:lvl2pPr>
            <a:lvl3pPr>
              <a:defRPr sz="800"/>
            </a:lvl3pPr>
            <a:lvl4pPr>
              <a:defRPr sz="800"/>
            </a:lvl4pPr>
            <a:lvl5pPr>
              <a:defRPr sz="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05886101"/>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hart, two text columns, blue highlight column">
    <p:spTree>
      <p:nvGrpSpPr>
        <p:cNvPr id="1" name=""/>
        <p:cNvGrpSpPr/>
        <p:nvPr/>
      </p:nvGrpSpPr>
      <p:grpSpPr>
        <a:xfrm>
          <a:off x="0" y="0"/>
          <a:ext cx="0" cy="0"/>
          <a:chOff x="0" y="0"/>
          <a:chExt cx="0" cy="0"/>
        </a:xfrm>
      </p:grpSpPr>
      <p:sp>
        <p:nvSpPr>
          <p:cNvPr id="15" name="Rectangle 14"/>
          <p:cNvSpPr/>
          <p:nvPr userDrawn="1"/>
        </p:nvSpPr>
        <p:spPr>
          <a:xfrm>
            <a:off x="8256588" y="0"/>
            <a:ext cx="393541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 Placeholder 5"/>
          <p:cNvSpPr>
            <a:spLocks noGrp="1"/>
          </p:cNvSpPr>
          <p:nvPr>
            <p:ph type="body" sz="quarter" idx="17"/>
          </p:nvPr>
        </p:nvSpPr>
        <p:spPr>
          <a:xfrm>
            <a:off x="8490858" y="171439"/>
            <a:ext cx="3437618" cy="350837"/>
          </a:xfrm>
        </p:spPr>
        <p:txBody>
          <a:bodyPr anchor="ctr">
            <a:noAutofit/>
          </a:bodyPr>
          <a:lstStyle>
            <a:lvl1pPr algn="ctr">
              <a:defRPr sz="1050" b="1"/>
            </a:lvl1pPr>
          </a:lstStyle>
          <a:p>
            <a:pPr lvl="0"/>
            <a:r>
              <a:rPr lang="en-US" dirty="0"/>
              <a:t>Edit Master text styles</a:t>
            </a:r>
          </a:p>
        </p:txBody>
      </p:sp>
      <p:sp>
        <p:nvSpPr>
          <p:cNvPr id="17" name="Text Placeholder 5"/>
          <p:cNvSpPr>
            <a:spLocks noGrp="1"/>
          </p:cNvSpPr>
          <p:nvPr>
            <p:ph type="body" sz="quarter" idx="18"/>
          </p:nvPr>
        </p:nvSpPr>
        <p:spPr>
          <a:xfrm>
            <a:off x="8490858" y="1051905"/>
            <a:ext cx="3437617" cy="4372618"/>
          </a:xfrm>
        </p:spPr>
        <p:txBody>
          <a:bodyPr anchor="t">
            <a:noAutofit/>
          </a:bodyPr>
          <a:lstStyle>
            <a:lvl1pPr algn="l">
              <a:lnSpc>
                <a:spcPct val="90000"/>
              </a:lnSpc>
              <a:defRPr sz="3200" b="1">
                <a:solidFill>
                  <a:schemeClr val="bg1"/>
                </a:solidFill>
                <a:latin typeface="+mj-lt"/>
              </a:defRPr>
            </a:lvl1pPr>
          </a:lstStyle>
          <a:p>
            <a:pPr lvl="0"/>
            <a:r>
              <a:rPr lang="en-US" dirty="0"/>
              <a:t>Edit Master text styles</a:t>
            </a:r>
          </a:p>
        </p:txBody>
      </p:sp>
      <p:cxnSp>
        <p:nvCxnSpPr>
          <p:cNvPr id="18" name="Straight Connector 17"/>
          <p:cNvCxnSpPr/>
          <p:nvPr userDrawn="1"/>
        </p:nvCxnSpPr>
        <p:spPr>
          <a:xfrm flipH="1">
            <a:off x="8483737" y="583816"/>
            <a:ext cx="3456000" cy="0"/>
          </a:xfrm>
          <a:prstGeom prst="line">
            <a:avLst/>
          </a:prstGeom>
          <a:ln w="12700">
            <a:solidFill>
              <a:srgbClr val="DCDEE0"/>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31838" y="317499"/>
            <a:ext cx="3613281" cy="535024"/>
          </a:xfrm>
        </p:spPr>
        <p:txBody>
          <a:bodyPr/>
          <a:lstStyle/>
          <a:p>
            <a:r>
              <a:rPr lang="en-US" dirty="0"/>
              <a:t>Click to edit Master title style</a:t>
            </a:r>
          </a:p>
        </p:txBody>
      </p:sp>
      <p:sp>
        <p:nvSpPr>
          <p:cNvPr id="7" name="Date Placeholder 6"/>
          <p:cNvSpPr>
            <a:spLocks noGrp="1"/>
          </p:cNvSpPr>
          <p:nvPr>
            <p:ph type="dt" sz="half" idx="10"/>
          </p:nvPr>
        </p:nvSpPr>
        <p:spPr/>
        <p:txBody>
          <a:bodyPr/>
          <a:lstStyle/>
          <a:p>
            <a:fld id="{4CD67B68-7A76-491D-8816-AE709FF2611A}" type="datetime1">
              <a:rPr lang="en-US" smtClean="0"/>
              <a:t>8/10/2020</a:t>
            </a:fld>
            <a:endParaRPr lang="en-US" dirty="0"/>
          </a:p>
        </p:txBody>
      </p:sp>
      <p:sp>
        <p:nvSpPr>
          <p:cNvPr id="8" name="Footer Placeholder 7"/>
          <p:cNvSpPr>
            <a:spLocks noGrp="1"/>
          </p:cNvSpPr>
          <p:nvPr>
            <p:ph type="ftr" sz="quarter" idx="11"/>
          </p:nvPr>
        </p:nvSpPr>
        <p:spPr/>
        <p:txBody>
          <a:bodyPr/>
          <a:lstStyle/>
          <a:p>
            <a:r>
              <a:rPr lang="en-US" dirty="0"/>
              <a:t>Footer text</a:t>
            </a:r>
          </a:p>
        </p:txBody>
      </p:sp>
      <p:sp>
        <p:nvSpPr>
          <p:cNvPr id="9" name="Slide Number Placeholder 8"/>
          <p:cNvSpPr>
            <a:spLocks noGrp="1"/>
          </p:cNvSpPr>
          <p:nvPr>
            <p:ph type="sldNum" sz="quarter" idx="12"/>
          </p:nvPr>
        </p:nvSpPr>
        <p:spPr/>
        <p:txBody>
          <a:bodyPr/>
          <a:lstStyle/>
          <a:p>
            <a:fld id="{4034786A-71DB-4DE9-B94A-458E20ABCBA1}" type="slidenum">
              <a:rPr lang="en-US" smtClean="0"/>
              <a:pPr/>
              <a:t>‹#›</a:t>
            </a:fld>
            <a:endParaRPr lang="en-US" dirty="0"/>
          </a:p>
        </p:txBody>
      </p:sp>
      <p:sp>
        <p:nvSpPr>
          <p:cNvPr id="13" name="Text Placeholder 12"/>
          <p:cNvSpPr>
            <a:spLocks noGrp="1"/>
          </p:cNvSpPr>
          <p:nvPr>
            <p:ph type="body" sz="quarter" idx="13"/>
          </p:nvPr>
        </p:nvSpPr>
        <p:spPr>
          <a:xfrm>
            <a:off x="731838" y="1051904"/>
            <a:ext cx="3613281" cy="2117558"/>
          </a:xfrm>
        </p:spPr>
        <p:txBody>
          <a:bodyPr>
            <a:noAutofit/>
          </a:bodyPr>
          <a:lstStyle>
            <a:lvl1pPr>
              <a:defRPr sz="1000"/>
            </a:lvl1pPr>
            <a:lvl2pPr>
              <a:defRPr sz="1000"/>
            </a:lvl2pPr>
            <a:lvl3pPr>
              <a:defRPr sz="1000"/>
            </a:lvl3pPr>
            <a:lvl4pPr>
              <a:defRPr sz="1000"/>
            </a:lvl4pPr>
            <a:lvl5pPr>
              <a:defRPr sz="1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12"/>
          <p:cNvSpPr>
            <a:spLocks noGrp="1"/>
          </p:cNvSpPr>
          <p:nvPr>
            <p:ph type="body" sz="quarter" idx="14"/>
          </p:nvPr>
        </p:nvSpPr>
        <p:spPr>
          <a:xfrm>
            <a:off x="4523516" y="1051905"/>
            <a:ext cx="3613281" cy="5509234"/>
          </a:xfrm>
        </p:spPr>
        <p:txBody>
          <a:bodyPr>
            <a:noAutofit/>
          </a:bodyPr>
          <a:lstStyle>
            <a:lvl1pPr>
              <a:defRPr sz="1000"/>
            </a:lvl1pPr>
            <a:lvl2pPr>
              <a:defRPr sz="1000"/>
            </a:lvl2pPr>
            <a:lvl3pPr>
              <a:defRPr sz="1000"/>
            </a:lvl3pPr>
            <a:lvl4pPr>
              <a:defRPr sz="1000"/>
            </a:lvl4pPr>
            <a:lvl5pPr>
              <a:defRPr sz="1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hart Placeholder 4"/>
          <p:cNvSpPr>
            <a:spLocks noGrp="1"/>
          </p:cNvSpPr>
          <p:nvPr>
            <p:ph type="chart" sz="quarter" idx="16"/>
          </p:nvPr>
        </p:nvSpPr>
        <p:spPr>
          <a:xfrm>
            <a:off x="731838" y="3327591"/>
            <a:ext cx="3613282" cy="3233546"/>
          </a:xfrm>
          <a:solidFill>
            <a:srgbClr val="DCDEE0"/>
          </a:solidFill>
        </p:spPr>
        <p:txBody>
          <a:bodyPr anchor="ctr"/>
          <a:lstStyle>
            <a:lvl1pPr algn="ctr">
              <a:defRPr/>
            </a:lvl1pPr>
          </a:lstStyle>
          <a:p>
            <a:endParaRPr lang="en-US" dirty="0"/>
          </a:p>
        </p:txBody>
      </p:sp>
    </p:spTree>
    <p:extLst>
      <p:ext uri="{BB962C8B-B14F-4D97-AF65-F5344CB8AC3E}">
        <p14:creationId xmlns:p14="http://schemas.microsoft.com/office/powerpoint/2010/main" val="3053257613"/>
      </p:ext>
    </p:extLst>
  </p:cSld>
  <p:clrMapOvr>
    <a:masterClrMapping/>
  </p:clrMapOvr>
  <p:hf hdr="0" ftr="0" dt="0"/>
  <p:extLst>
    <p:ext uri="{DCECCB84-F9BA-43D5-87BE-67443E8EF086}">
      <p15:sldGuideLst xmlns:p15="http://schemas.microsoft.com/office/powerpoint/2012/main"/>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Presentation: title, content">
    <p:spTree>
      <p:nvGrpSpPr>
        <p:cNvPr id="1" name=""/>
        <p:cNvGrpSpPr/>
        <p:nvPr/>
      </p:nvGrpSpPr>
      <p:grpSpPr>
        <a:xfrm>
          <a:off x="0" y="0"/>
          <a:ext cx="0" cy="0"/>
          <a:chOff x="0" y="0"/>
          <a:chExt cx="0" cy="0"/>
        </a:xfrm>
      </p:grpSpPr>
      <p:sp>
        <p:nvSpPr>
          <p:cNvPr id="2" name="Title 1"/>
          <p:cNvSpPr>
            <a:spLocks noGrp="1"/>
          </p:cNvSpPr>
          <p:nvPr>
            <p:ph type="title"/>
          </p:nvPr>
        </p:nvSpPr>
        <p:spPr>
          <a:xfrm>
            <a:off x="3575050" y="317499"/>
            <a:ext cx="7782761" cy="1131889"/>
          </a:xfrm>
        </p:spPr>
        <p:txBody>
          <a:bodyPr anchor="b">
            <a:noAutofit/>
          </a:bodyPr>
          <a:lstStyle>
            <a:lvl1pPr>
              <a:defRPr sz="3400">
                <a:solidFill>
                  <a:schemeClr val="tx2"/>
                </a:solidFill>
              </a:defRPr>
            </a:lvl1pPr>
          </a:lstStyle>
          <a:p>
            <a:r>
              <a:rPr lang="en-US" dirty="0"/>
              <a:t>Click to edit Master title style</a:t>
            </a:r>
          </a:p>
        </p:txBody>
      </p:sp>
      <p:sp>
        <p:nvSpPr>
          <p:cNvPr id="3" name="Content Placeholder 2"/>
          <p:cNvSpPr>
            <a:spLocks noGrp="1"/>
          </p:cNvSpPr>
          <p:nvPr>
            <p:ph idx="1"/>
          </p:nvPr>
        </p:nvSpPr>
        <p:spPr>
          <a:xfrm>
            <a:off x="3575049" y="1736725"/>
            <a:ext cx="7782761" cy="4354692"/>
          </a:xfrm>
        </p:spPr>
        <p:txBody>
          <a:bodyPr>
            <a:noAutofit/>
          </a:bodyPr>
          <a:lstStyle>
            <a:lvl1pPr marL="171450" indent="-171450">
              <a:buFont typeface="Arial" panose="020B0604020202020204" pitchFamily="34" charset="0"/>
              <a:buChar char="•"/>
              <a:defRPr sz="1600"/>
            </a:lvl1pPr>
            <a:lvl2pPr marL="628650" indent="-171450">
              <a:buFont typeface="Arial" panose="020B0604020202020204" pitchFamily="34" charset="0"/>
              <a:buChar char="•"/>
              <a:defRPr sz="1400"/>
            </a:lvl2pPr>
            <a:lvl3pPr marL="1085850" indent="-171450">
              <a:buFont typeface="Arial" panose="020B0604020202020204" pitchFamily="34" charset="0"/>
              <a:buChar char="•"/>
              <a:defRPr/>
            </a:lvl3pPr>
            <a:lvl4pPr marL="1543050" indent="-171450">
              <a:buFont typeface="Arial" panose="020B0604020202020204" pitchFamily="34" charset="0"/>
              <a:buChar char="•"/>
              <a:defRPr/>
            </a:lvl4pPr>
            <a:lvl5pPr marL="2000250" indent="-171450">
              <a:buFont typeface="Arial" panose="020B0604020202020204" pitchFamily="34" charset="0"/>
              <a:buChar cha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15258DB2-A49F-4EBB-93E2-34A014A43505}" type="datetime1">
              <a:rPr lang="en-US" smtClean="0"/>
              <a:t>8/10/2020</a:t>
            </a:fld>
            <a:endParaRPr lang="en-US" dirty="0"/>
          </a:p>
        </p:txBody>
      </p:sp>
      <p:sp>
        <p:nvSpPr>
          <p:cNvPr id="8" name="Footer Placeholder 7"/>
          <p:cNvSpPr>
            <a:spLocks noGrp="1"/>
          </p:cNvSpPr>
          <p:nvPr>
            <p:ph type="ftr" sz="quarter" idx="11"/>
          </p:nvPr>
        </p:nvSpPr>
        <p:spPr/>
        <p:txBody>
          <a:bodyPr/>
          <a:lstStyle/>
          <a:p>
            <a:r>
              <a:rPr lang="en-US" dirty="0"/>
              <a:t>Footer text</a:t>
            </a:r>
          </a:p>
        </p:txBody>
      </p:sp>
      <p:sp>
        <p:nvSpPr>
          <p:cNvPr id="9" name="Slide Number Placeholder 8"/>
          <p:cNvSpPr>
            <a:spLocks noGrp="1"/>
          </p:cNvSpPr>
          <p:nvPr>
            <p:ph type="sldNum" sz="quarter" idx="12"/>
          </p:nvPr>
        </p:nvSpPr>
        <p:spPr/>
        <p:txBody>
          <a:bodyPr/>
          <a:lstStyle/>
          <a:p>
            <a:fld id="{4034786A-71DB-4DE9-B94A-458E20ABCBA1}" type="slidenum">
              <a:rPr lang="en-US" smtClean="0"/>
              <a:pPr/>
              <a:t>‹#›</a:t>
            </a:fld>
            <a:endParaRPr lang="en-US" dirty="0"/>
          </a:p>
        </p:txBody>
      </p:sp>
    </p:spTree>
    <p:extLst>
      <p:ext uri="{BB962C8B-B14F-4D97-AF65-F5344CB8AC3E}">
        <p14:creationId xmlns:p14="http://schemas.microsoft.com/office/powerpoint/2010/main" val="508062887"/>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resentation: 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124385" y="939097"/>
            <a:ext cx="7782761" cy="4504488"/>
          </a:xfrm>
        </p:spPr>
        <p:txBody>
          <a:bodyPr anchor="ctr">
            <a:noAutofit/>
          </a:bodyPr>
          <a:lstStyle>
            <a:lvl1pPr algn="ctr">
              <a:defRPr sz="4200" b="1" i="1">
                <a:solidFill>
                  <a:schemeClr val="tx2"/>
                </a:solidFill>
                <a:latin typeface="+mn-lt"/>
              </a:defRPr>
            </a:lvl1pPr>
          </a:lstStyle>
          <a:p>
            <a:r>
              <a:rPr lang="en-US" dirty="0"/>
              <a:t>Add quote</a:t>
            </a:r>
          </a:p>
        </p:txBody>
      </p:sp>
      <p:sp>
        <p:nvSpPr>
          <p:cNvPr id="7" name="Date Placeholder 6"/>
          <p:cNvSpPr>
            <a:spLocks noGrp="1"/>
          </p:cNvSpPr>
          <p:nvPr>
            <p:ph type="dt" sz="half" idx="10"/>
          </p:nvPr>
        </p:nvSpPr>
        <p:spPr/>
        <p:txBody>
          <a:bodyPr/>
          <a:lstStyle/>
          <a:p>
            <a:fld id="{0E4290B8-CDE7-49E4-B09C-E3B75C9232C9}" type="datetime1">
              <a:rPr lang="en-US" smtClean="0"/>
              <a:t>8/10/2020</a:t>
            </a:fld>
            <a:endParaRPr lang="en-US" dirty="0"/>
          </a:p>
        </p:txBody>
      </p:sp>
      <p:sp>
        <p:nvSpPr>
          <p:cNvPr id="8" name="Footer Placeholder 7"/>
          <p:cNvSpPr>
            <a:spLocks noGrp="1"/>
          </p:cNvSpPr>
          <p:nvPr>
            <p:ph type="ftr" sz="quarter" idx="11"/>
          </p:nvPr>
        </p:nvSpPr>
        <p:spPr/>
        <p:txBody>
          <a:bodyPr/>
          <a:lstStyle/>
          <a:p>
            <a:r>
              <a:rPr lang="en-US" dirty="0"/>
              <a:t>Footer text</a:t>
            </a:r>
          </a:p>
        </p:txBody>
      </p:sp>
      <p:sp>
        <p:nvSpPr>
          <p:cNvPr id="9" name="Slide Number Placeholder 8"/>
          <p:cNvSpPr>
            <a:spLocks noGrp="1"/>
          </p:cNvSpPr>
          <p:nvPr>
            <p:ph type="sldNum" sz="quarter" idx="12"/>
          </p:nvPr>
        </p:nvSpPr>
        <p:spPr/>
        <p:txBody>
          <a:bodyPr/>
          <a:lstStyle/>
          <a:p>
            <a:fld id="{4034786A-71DB-4DE9-B94A-458E20ABCBA1}" type="slidenum">
              <a:rPr lang="en-US" smtClean="0"/>
              <a:pPr/>
              <a:t>‹#›</a:t>
            </a:fld>
            <a:endParaRPr lang="en-US" dirty="0"/>
          </a:p>
        </p:txBody>
      </p:sp>
    </p:spTree>
    <p:extLst>
      <p:ext uri="{BB962C8B-B14F-4D97-AF65-F5344CB8AC3E}">
        <p14:creationId xmlns:p14="http://schemas.microsoft.com/office/powerpoint/2010/main" val="1654732418"/>
      </p:ext>
    </p:extLst>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slide 2">
    <p:spTree>
      <p:nvGrpSpPr>
        <p:cNvPr id="1" name=""/>
        <p:cNvGrpSpPr/>
        <p:nvPr/>
      </p:nvGrpSpPr>
      <p:grpSpPr>
        <a:xfrm>
          <a:off x="0" y="0"/>
          <a:ext cx="0" cy="0"/>
          <a:chOff x="0" y="0"/>
          <a:chExt cx="0" cy="0"/>
        </a:xfrm>
      </p:grpSpPr>
      <p:sp>
        <p:nvSpPr>
          <p:cNvPr id="14" name="Rectangle 13"/>
          <p:cNvSpPr/>
          <p:nvPr userDrawn="1"/>
        </p:nvSpPr>
        <p:spPr>
          <a:xfrm>
            <a:off x="0" y="1"/>
            <a:ext cx="12192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userDrawn="1"/>
        </p:nvSpPr>
        <p:spPr>
          <a:xfrm>
            <a:off x="0" y="-1"/>
            <a:ext cx="8256588" cy="6871093"/>
          </a:xfrm>
          <a:prstGeom prst="rect">
            <a:avLst/>
          </a:prstGeom>
          <a:solidFill>
            <a:srgbClr val="99AB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itle 1"/>
          <p:cNvSpPr>
            <a:spLocks noGrp="1"/>
          </p:cNvSpPr>
          <p:nvPr>
            <p:ph type="ctrTitle" hasCustomPrompt="1"/>
          </p:nvPr>
        </p:nvSpPr>
        <p:spPr>
          <a:xfrm>
            <a:off x="8669866" y="1122584"/>
            <a:ext cx="2844801" cy="2387600"/>
          </a:xfrm>
        </p:spPr>
        <p:txBody>
          <a:bodyPr anchor="t">
            <a:noAutofit/>
          </a:bodyPr>
          <a:lstStyle>
            <a:lvl1pPr algn="l">
              <a:lnSpc>
                <a:spcPct val="100000"/>
              </a:lnSpc>
              <a:defRPr sz="3200">
                <a:solidFill>
                  <a:srgbClr val="99ABB7"/>
                </a:solidFill>
              </a:defRPr>
            </a:lvl1pPr>
          </a:lstStyle>
          <a:p>
            <a:r>
              <a:rPr lang="en-US" dirty="0"/>
              <a:t>Click to Master title style</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75750" y="3081367"/>
            <a:ext cx="3326910" cy="721453"/>
          </a:xfrm>
          <a:prstGeom prst="rect">
            <a:avLst/>
          </a:prstGeom>
        </p:spPr>
      </p:pic>
    </p:spTree>
    <p:extLst>
      <p:ext uri="{BB962C8B-B14F-4D97-AF65-F5344CB8AC3E}">
        <p14:creationId xmlns:p14="http://schemas.microsoft.com/office/powerpoint/2010/main" val="1526263866"/>
      </p:ext>
    </p:extLst>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slide 3">
    <p:spTree>
      <p:nvGrpSpPr>
        <p:cNvPr id="1" name=""/>
        <p:cNvGrpSpPr/>
        <p:nvPr/>
      </p:nvGrpSpPr>
      <p:grpSpPr>
        <a:xfrm>
          <a:off x="0" y="0"/>
          <a:ext cx="0" cy="0"/>
          <a:chOff x="0" y="0"/>
          <a:chExt cx="0" cy="0"/>
        </a:xfrm>
      </p:grpSpPr>
      <p:sp>
        <p:nvSpPr>
          <p:cNvPr id="14" name="Rectangle 13"/>
          <p:cNvSpPr/>
          <p:nvPr userDrawn="1"/>
        </p:nvSpPr>
        <p:spPr>
          <a:xfrm>
            <a:off x="0" y="1"/>
            <a:ext cx="12192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userDrawn="1"/>
        </p:nvSpPr>
        <p:spPr>
          <a:xfrm>
            <a:off x="0" y="-1"/>
            <a:ext cx="8256588" cy="687109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itle 1"/>
          <p:cNvSpPr>
            <a:spLocks noGrp="1"/>
          </p:cNvSpPr>
          <p:nvPr>
            <p:ph type="ctrTitle" hasCustomPrompt="1"/>
          </p:nvPr>
        </p:nvSpPr>
        <p:spPr>
          <a:xfrm>
            <a:off x="8669866" y="1122584"/>
            <a:ext cx="2844801" cy="2387600"/>
          </a:xfrm>
        </p:spPr>
        <p:txBody>
          <a:bodyPr anchor="t">
            <a:noAutofit/>
          </a:bodyPr>
          <a:lstStyle>
            <a:lvl1pPr algn="l">
              <a:lnSpc>
                <a:spcPct val="100000"/>
              </a:lnSpc>
              <a:defRPr sz="3200">
                <a:solidFill>
                  <a:schemeClr val="accent1"/>
                </a:solidFill>
              </a:defRPr>
            </a:lvl1pPr>
          </a:lstStyle>
          <a:p>
            <a:r>
              <a:rPr lang="en-US" dirty="0"/>
              <a:t>Click to Master title style</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75750" y="3081367"/>
            <a:ext cx="3326910" cy="721453"/>
          </a:xfrm>
          <a:prstGeom prst="rect">
            <a:avLst/>
          </a:prstGeom>
        </p:spPr>
      </p:pic>
    </p:spTree>
    <p:extLst>
      <p:ext uri="{BB962C8B-B14F-4D97-AF65-F5344CB8AC3E}">
        <p14:creationId xmlns:p14="http://schemas.microsoft.com/office/powerpoint/2010/main" val="1033114467"/>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7" name="Date Placeholder 6"/>
          <p:cNvSpPr>
            <a:spLocks noGrp="1"/>
          </p:cNvSpPr>
          <p:nvPr>
            <p:ph type="dt" sz="half" idx="10"/>
          </p:nvPr>
        </p:nvSpPr>
        <p:spPr/>
        <p:txBody>
          <a:bodyPr/>
          <a:lstStyle/>
          <a:p>
            <a:fld id="{0A9AD3B8-6AC2-4277-86DD-FE04FEA88E70}" type="datetime1">
              <a:rPr lang="en-US" smtClean="0"/>
              <a:t>8/10/2020</a:t>
            </a:fld>
            <a:endParaRPr lang="en-US" dirty="0"/>
          </a:p>
        </p:txBody>
      </p:sp>
      <p:sp>
        <p:nvSpPr>
          <p:cNvPr id="8" name="Footer Placeholder 7"/>
          <p:cNvSpPr>
            <a:spLocks noGrp="1"/>
          </p:cNvSpPr>
          <p:nvPr>
            <p:ph type="ftr" sz="quarter" idx="11"/>
          </p:nvPr>
        </p:nvSpPr>
        <p:spPr/>
        <p:txBody>
          <a:bodyPr/>
          <a:lstStyle/>
          <a:p>
            <a:r>
              <a:rPr lang="en-US" dirty="0"/>
              <a:t>Footer text</a:t>
            </a:r>
          </a:p>
        </p:txBody>
      </p:sp>
      <p:sp>
        <p:nvSpPr>
          <p:cNvPr id="9" name="Slide Number Placeholder 8"/>
          <p:cNvSpPr>
            <a:spLocks noGrp="1"/>
          </p:cNvSpPr>
          <p:nvPr>
            <p:ph type="sldNum" sz="quarter" idx="12"/>
          </p:nvPr>
        </p:nvSpPr>
        <p:spPr/>
        <p:txBody>
          <a:bodyPr/>
          <a:lstStyle/>
          <a:p>
            <a:fld id="{4034786A-71DB-4DE9-B94A-458E20ABCBA1}" type="slidenum">
              <a:rPr lang="en-US" smtClean="0"/>
              <a:pPr/>
              <a:t>‹#›</a:t>
            </a:fld>
            <a:endParaRPr lang="en-US" dirty="0"/>
          </a:p>
        </p:txBody>
      </p:sp>
      <p:sp>
        <p:nvSpPr>
          <p:cNvPr id="13" name="Text Placeholder 12"/>
          <p:cNvSpPr>
            <a:spLocks noGrp="1"/>
          </p:cNvSpPr>
          <p:nvPr>
            <p:ph type="body" sz="quarter" idx="13"/>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488637982"/>
      </p:ext>
    </p:extLst>
  </p:cSld>
  <p:clrMapOvr>
    <a:masterClrMapping/>
  </p:clrMapOvr>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slide 4">
    <p:spTree>
      <p:nvGrpSpPr>
        <p:cNvPr id="1" name=""/>
        <p:cNvGrpSpPr/>
        <p:nvPr/>
      </p:nvGrpSpPr>
      <p:grpSpPr>
        <a:xfrm>
          <a:off x="0" y="0"/>
          <a:ext cx="0" cy="0"/>
          <a:chOff x="0" y="0"/>
          <a:chExt cx="0" cy="0"/>
        </a:xfrm>
      </p:grpSpPr>
      <p:sp>
        <p:nvSpPr>
          <p:cNvPr id="14" name="Rectangle 13"/>
          <p:cNvSpPr/>
          <p:nvPr userDrawn="1"/>
        </p:nvSpPr>
        <p:spPr>
          <a:xfrm>
            <a:off x="0" y="1"/>
            <a:ext cx="12192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userDrawn="1"/>
        </p:nvSpPr>
        <p:spPr>
          <a:xfrm>
            <a:off x="0" y="-1"/>
            <a:ext cx="8256588" cy="6871093"/>
          </a:xfrm>
          <a:prstGeom prst="rect">
            <a:avLst/>
          </a:prstGeom>
          <a:solidFill>
            <a:srgbClr val="4865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itle 1"/>
          <p:cNvSpPr>
            <a:spLocks noGrp="1"/>
          </p:cNvSpPr>
          <p:nvPr>
            <p:ph type="ctrTitle" hasCustomPrompt="1"/>
          </p:nvPr>
        </p:nvSpPr>
        <p:spPr>
          <a:xfrm>
            <a:off x="8669866" y="1122584"/>
            <a:ext cx="2844801" cy="2387600"/>
          </a:xfrm>
        </p:spPr>
        <p:txBody>
          <a:bodyPr anchor="t">
            <a:noAutofit/>
          </a:bodyPr>
          <a:lstStyle>
            <a:lvl1pPr algn="l">
              <a:lnSpc>
                <a:spcPct val="100000"/>
              </a:lnSpc>
              <a:defRPr sz="3200">
                <a:solidFill>
                  <a:srgbClr val="48657F"/>
                </a:solidFill>
              </a:defRPr>
            </a:lvl1pPr>
          </a:lstStyle>
          <a:p>
            <a:r>
              <a:rPr lang="en-US" dirty="0"/>
              <a:t>Click to Master title style</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75750" y="3081367"/>
            <a:ext cx="3326910" cy="721453"/>
          </a:xfrm>
          <a:prstGeom prst="rect">
            <a:avLst/>
          </a:prstGeom>
        </p:spPr>
      </p:pic>
    </p:spTree>
    <p:extLst>
      <p:ext uri="{BB962C8B-B14F-4D97-AF65-F5344CB8AC3E}">
        <p14:creationId xmlns:p14="http://schemas.microsoft.com/office/powerpoint/2010/main" val="2164030904"/>
      </p:ext>
    </p:extLst>
  </p:cSld>
  <p:clrMapOvr>
    <a:masterClrMapping/>
  </p:clrMapOvr>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slide 5">
    <p:spTree>
      <p:nvGrpSpPr>
        <p:cNvPr id="1" name=""/>
        <p:cNvGrpSpPr/>
        <p:nvPr/>
      </p:nvGrpSpPr>
      <p:grpSpPr>
        <a:xfrm>
          <a:off x="0" y="0"/>
          <a:ext cx="0" cy="0"/>
          <a:chOff x="0" y="0"/>
          <a:chExt cx="0" cy="0"/>
        </a:xfrm>
      </p:grpSpPr>
      <p:sp>
        <p:nvSpPr>
          <p:cNvPr id="13" name="Rectangle 12"/>
          <p:cNvSpPr/>
          <p:nvPr userDrawn="1"/>
        </p:nvSpPr>
        <p:spPr>
          <a:xfrm>
            <a:off x="0" y="1"/>
            <a:ext cx="12192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hasCustomPrompt="1"/>
          </p:nvPr>
        </p:nvSpPr>
        <p:spPr>
          <a:xfrm>
            <a:off x="1643063" y="1831978"/>
            <a:ext cx="5568950" cy="2840035"/>
          </a:xfrm>
        </p:spPr>
        <p:txBody>
          <a:bodyPr anchor="t">
            <a:noAutofit/>
          </a:bodyPr>
          <a:lstStyle>
            <a:lvl1pPr algn="l">
              <a:lnSpc>
                <a:spcPct val="100000"/>
              </a:lnSpc>
              <a:defRPr sz="3200">
                <a:solidFill>
                  <a:schemeClr val="bg2"/>
                </a:solidFill>
              </a:defRPr>
            </a:lvl1pPr>
          </a:lstStyle>
          <a:p>
            <a:r>
              <a:rPr lang="en-US" dirty="0"/>
              <a:t>Click to Master title style</a:t>
            </a:r>
          </a:p>
        </p:txBody>
      </p:sp>
      <p:sp>
        <p:nvSpPr>
          <p:cNvPr id="4" name="Date Placeholder 3"/>
          <p:cNvSpPr>
            <a:spLocks noGrp="1"/>
          </p:cNvSpPr>
          <p:nvPr>
            <p:ph type="dt" sz="half" idx="10"/>
          </p:nvPr>
        </p:nvSpPr>
        <p:spPr/>
        <p:txBody>
          <a:bodyPr/>
          <a:lstStyle/>
          <a:p>
            <a:fld id="{D98E3934-4F92-4832-BD52-A6176E53BED8}" type="datetime1">
              <a:rPr lang="en-US" smtClean="0"/>
              <a:t>8/10/2020</a:t>
            </a:fld>
            <a:endParaRPr lang="en-US" dirty="0"/>
          </a:p>
        </p:txBody>
      </p:sp>
      <p:sp>
        <p:nvSpPr>
          <p:cNvPr id="5" name="Footer Placeholder 4"/>
          <p:cNvSpPr>
            <a:spLocks noGrp="1"/>
          </p:cNvSpPr>
          <p:nvPr>
            <p:ph type="ftr" sz="quarter" idx="11"/>
          </p:nvPr>
        </p:nvSpPr>
        <p:spPr/>
        <p:txBody>
          <a:bodyPr/>
          <a:lstStyle/>
          <a:p>
            <a:r>
              <a:rPr lang="en-US" dirty="0"/>
              <a:t>Footer text</a:t>
            </a:r>
          </a:p>
        </p:txBody>
      </p:sp>
      <p:sp>
        <p:nvSpPr>
          <p:cNvPr id="6" name="Slide Number Placeholder 5"/>
          <p:cNvSpPr>
            <a:spLocks noGrp="1"/>
          </p:cNvSpPr>
          <p:nvPr>
            <p:ph type="sldNum" sz="quarter" idx="12"/>
          </p:nvPr>
        </p:nvSpPr>
        <p:spPr/>
        <p:txBody>
          <a:bodyPr/>
          <a:lstStyle/>
          <a:p>
            <a:fld id="{4034786A-71DB-4DE9-B94A-458E20ABCBA1}" type="slidenum">
              <a:rPr lang="en-US" smtClean="0"/>
              <a:pPr/>
              <a:t>‹#›</a:t>
            </a:fld>
            <a:endParaRPr lang="en-US"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16200000">
            <a:off x="-172447" y="6108902"/>
            <a:ext cx="769257" cy="166908"/>
          </a:xfrm>
          <a:prstGeom prst="rect">
            <a:avLst/>
          </a:prstGeom>
        </p:spPr>
      </p:pic>
      <p:cxnSp>
        <p:nvCxnSpPr>
          <p:cNvPr id="12" name="Straight Connector 11"/>
          <p:cNvCxnSpPr/>
          <p:nvPr userDrawn="1"/>
        </p:nvCxnSpPr>
        <p:spPr>
          <a:xfrm>
            <a:off x="481263" y="317499"/>
            <a:ext cx="0" cy="6259486"/>
          </a:xfrm>
          <a:prstGeom prst="line">
            <a:avLst/>
          </a:prstGeom>
          <a:ln w="12700">
            <a:solidFill>
              <a:srgbClr val="DCDEE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8478048"/>
      </p:ext>
    </p:extLst>
  </p:cSld>
  <p:clrMapOvr>
    <a:masterClrMapping/>
  </p:clrMapOvr>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Index">
    <p:spTree>
      <p:nvGrpSpPr>
        <p:cNvPr id="1" name=""/>
        <p:cNvGrpSpPr/>
        <p:nvPr/>
      </p:nvGrpSpPr>
      <p:grpSpPr>
        <a:xfrm>
          <a:off x="0" y="0"/>
          <a:ext cx="0" cy="0"/>
          <a:chOff x="0" y="0"/>
          <a:chExt cx="0" cy="0"/>
        </a:xfrm>
      </p:grpSpPr>
      <p:sp>
        <p:nvSpPr>
          <p:cNvPr id="10" name="Rectangle 9"/>
          <p:cNvSpPr/>
          <p:nvPr userDrawn="1"/>
        </p:nvSpPr>
        <p:spPr>
          <a:xfrm>
            <a:off x="0" y="0"/>
            <a:ext cx="12192000" cy="6858000"/>
          </a:xfrm>
          <a:prstGeom prst="rect">
            <a:avLst/>
          </a:prstGeom>
          <a:solidFill>
            <a:srgbClr val="4865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Date Placeholder 6"/>
          <p:cNvSpPr>
            <a:spLocks noGrp="1"/>
          </p:cNvSpPr>
          <p:nvPr>
            <p:ph type="dt" sz="half" idx="10"/>
          </p:nvPr>
        </p:nvSpPr>
        <p:spPr/>
        <p:txBody>
          <a:bodyPr/>
          <a:lstStyle>
            <a:lvl1pPr>
              <a:defRPr>
                <a:solidFill>
                  <a:schemeClr val="bg1"/>
                </a:solidFill>
              </a:defRPr>
            </a:lvl1pPr>
          </a:lstStyle>
          <a:p>
            <a:fld id="{32778964-33A4-4F7A-8463-6451B4143282}" type="datetime1">
              <a:rPr lang="en-US" smtClean="0"/>
              <a:t>8/10/2020</a:t>
            </a:fld>
            <a:endParaRPr lang="en-US" dirty="0"/>
          </a:p>
        </p:txBody>
      </p:sp>
      <p:sp>
        <p:nvSpPr>
          <p:cNvPr id="8" name="Footer Placeholder 7"/>
          <p:cNvSpPr>
            <a:spLocks noGrp="1"/>
          </p:cNvSpPr>
          <p:nvPr>
            <p:ph type="ftr" sz="quarter" idx="11"/>
          </p:nvPr>
        </p:nvSpPr>
        <p:spPr/>
        <p:txBody>
          <a:bodyPr/>
          <a:lstStyle>
            <a:lvl1pPr>
              <a:defRPr>
                <a:solidFill>
                  <a:schemeClr val="bg1"/>
                </a:solidFill>
              </a:defRPr>
            </a:lvl1pPr>
          </a:lstStyle>
          <a:p>
            <a:r>
              <a:rPr lang="en-US" dirty="0"/>
              <a:t>Footer text</a:t>
            </a:r>
          </a:p>
        </p:txBody>
      </p:sp>
      <p:sp>
        <p:nvSpPr>
          <p:cNvPr id="9" name="Slide Number Placeholder 8"/>
          <p:cNvSpPr>
            <a:spLocks noGrp="1"/>
          </p:cNvSpPr>
          <p:nvPr>
            <p:ph type="sldNum" sz="quarter" idx="12"/>
          </p:nvPr>
        </p:nvSpPr>
        <p:spPr/>
        <p:txBody>
          <a:bodyPr/>
          <a:lstStyle>
            <a:lvl1pPr>
              <a:defRPr>
                <a:solidFill>
                  <a:schemeClr val="bg1"/>
                </a:solidFill>
              </a:defRPr>
            </a:lvl1pPr>
          </a:lstStyle>
          <a:p>
            <a:fld id="{4034786A-71DB-4DE9-B94A-458E20ABCBA1}" type="slidenum">
              <a:rPr lang="en-US" smtClean="0"/>
              <a:pPr/>
              <a:t>‹#›</a:t>
            </a:fld>
            <a:endParaRPr lang="en-US" dirty="0"/>
          </a:p>
        </p:txBody>
      </p:sp>
      <p:sp>
        <p:nvSpPr>
          <p:cNvPr id="13" name="Text Placeholder 12"/>
          <p:cNvSpPr>
            <a:spLocks noGrp="1"/>
          </p:cNvSpPr>
          <p:nvPr>
            <p:ph type="body" sz="quarter" idx="13"/>
          </p:nvPr>
        </p:nvSpPr>
        <p:spPr>
          <a:xfrm>
            <a:off x="1274063" y="1736726"/>
            <a:ext cx="4126993" cy="4824412"/>
          </a:xfrm>
        </p:spPr>
        <p:txBody>
          <a:bodyPr>
            <a:noAutofit/>
          </a:bodyPr>
          <a:lstStyle>
            <a:lvl1pPr marL="444500" indent="-444500">
              <a:buClr>
                <a:srgbClr val="000000"/>
              </a:buClr>
              <a:buFont typeface="+mj-lt"/>
              <a:buAutoNum type="arabicPeriod"/>
              <a:defRPr sz="1600">
                <a:solidFill>
                  <a:schemeClr val="bg1"/>
                </a:solidFill>
              </a:defRPr>
            </a:lvl1pPr>
            <a:lvl2pPr marL="685800" indent="-228600">
              <a:buClr>
                <a:srgbClr val="000000"/>
              </a:buClr>
              <a:buFont typeface="+mj-lt"/>
              <a:buAutoNum type="arabicPeriod"/>
              <a:defRPr sz="1600">
                <a:solidFill>
                  <a:schemeClr val="bg1"/>
                </a:solidFill>
              </a:defRPr>
            </a:lvl2pPr>
            <a:lvl3pPr marL="1143000" indent="-228600">
              <a:buClr>
                <a:srgbClr val="000000"/>
              </a:buClr>
              <a:buFont typeface="+mj-lt"/>
              <a:buAutoNum type="arabicPeriod"/>
              <a:defRPr sz="1600">
                <a:solidFill>
                  <a:schemeClr val="bg1"/>
                </a:solidFill>
              </a:defRPr>
            </a:lvl3pPr>
            <a:lvl4pPr marL="1600200" indent="-228600">
              <a:buClr>
                <a:srgbClr val="000000"/>
              </a:buClr>
              <a:buFont typeface="+mj-lt"/>
              <a:buAutoNum type="arabicPeriod"/>
              <a:defRPr sz="1600">
                <a:solidFill>
                  <a:schemeClr val="bg1"/>
                </a:solidFill>
              </a:defRPr>
            </a:lvl4pPr>
            <a:lvl5pPr marL="2057400" indent="-228600">
              <a:buClr>
                <a:srgbClr val="000000"/>
              </a:buClr>
              <a:buFont typeface="+mj-lt"/>
              <a:buAutoNum type="arabicPeriod"/>
              <a:defRPr sz="1600">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16200000">
            <a:off x="-172447" y="6108948"/>
            <a:ext cx="769257" cy="166816"/>
          </a:xfrm>
          <a:prstGeom prst="rect">
            <a:avLst/>
          </a:prstGeom>
        </p:spPr>
      </p:pic>
      <p:sp>
        <p:nvSpPr>
          <p:cNvPr id="12" name="Text Placeholder 12"/>
          <p:cNvSpPr>
            <a:spLocks noGrp="1"/>
          </p:cNvSpPr>
          <p:nvPr>
            <p:ph type="body" sz="quarter" idx="14"/>
          </p:nvPr>
        </p:nvSpPr>
        <p:spPr>
          <a:xfrm>
            <a:off x="6379529" y="1736726"/>
            <a:ext cx="4126993" cy="4824412"/>
          </a:xfrm>
        </p:spPr>
        <p:txBody>
          <a:bodyPr>
            <a:noAutofit/>
          </a:bodyPr>
          <a:lstStyle>
            <a:lvl1pPr marL="444500" indent="-444500">
              <a:buClr>
                <a:srgbClr val="000000"/>
              </a:buClr>
              <a:buFont typeface="+mj-lt"/>
              <a:buAutoNum type="arabicPeriod"/>
              <a:tabLst/>
              <a:defRPr sz="1600">
                <a:solidFill>
                  <a:schemeClr val="bg1"/>
                </a:solidFill>
              </a:defRPr>
            </a:lvl1pPr>
            <a:lvl2pPr marL="685800" indent="-228600">
              <a:buClr>
                <a:srgbClr val="000000"/>
              </a:buClr>
              <a:buFont typeface="+mj-lt"/>
              <a:buAutoNum type="arabicPeriod"/>
              <a:defRPr sz="1600">
                <a:solidFill>
                  <a:schemeClr val="bg1"/>
                </a:solidFill>
              </a:defRPr>
            </a:lvl2pPr>
            <a:lvl3pPr marL="1143000" indent="-228600">
              <a:buClr>
                <a:srgbClr val="000000"/>
              </a:buClr>
              <a:buFont typeface="+mj-lt"/>
              <a:buAutoNum type="arabicPeriod"/>
              <a:defRPr sz="1600">
                <a:solidFill>
                  <a:schemeClr val="bg1"/>
                </a:solidFill>
              </a:defRPr>
            </a:lvl3pPr>
            <a:lvl4pPr marL="1600200" indent="-228600">
              <a:buClr>
                <a:srgbClr val="000000"/>
              </a:buClr>
              <a:buFont typeface="+mj-lt"/>
              <a:buAutoNum type="arabicPeriod"/>
              <a:defRPr sz="1600">
                <a:solidFill>
                  <a:schemeClr val="bg1"/>
                </a:solidFill>
              </a:defRPr>
            </a:lvl4pPr>
            <a:lvl5pPr marL="2057400" indent="-228600">
              <a:buClr>
                <a:srgbClr val="000000"/>
              </a:buClr>
              <a:buFont typeface="+mj-lt"/>
              <a:buAutoNum type="arabicPeriod"/>
              <a:defRPr sz="1600">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4" name="Straight Connector 13"/>
          <p:cNvCxnSpPr/>
          <p:nvPr userDrawn="1"/>
        </p:nvCxnSpPr>
        <p:spPr>
          <a:xfrm>
            <a:off x="481263" y="317499"/>
            <a:ext cx="0" cy="6259486"/>
          </a:xfrm>
          <a:prstGeom prst="line">
            <a:avLst/>
          </a:prstGeom>
          <a:ln w="12700">
            <a:solidFill>
              <a:srgbClr val="DCDEE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8675080"/>
      </p:ext>
    </p:extLst>
  </p:cSld>
  <p:clrMapOvr>
    <a:masterClrMapping/>
  </p:clrMapOvr>
  <p:hf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and text (grey background)">
    <p:spTree>
      <p:nvGrpSpPr>
        <p:cNvPr id="1" name=""/>
        <p:cNvGrpSpPr/>
        <p:nvPr/>
      </p:nvGrpSpPr>
      <p:grpSpPr>
        <a:xfrm>
          <a:off x="0" y="0"/>
          <a:ext cx="0" cy="0"/>
          <a:chOff x="0" y="0"/>
          <a:chExt cx="0" cy="0"/>
        </a:xfrm>
      </p:grpSpPr>
      <p:sp>
        <p:nvSpPr>
          <p:cNvPr id="10" name="Rectangle 9"/>
          <p:cNvSpPr/>
          <p:nvPr userDrawn="1"/>
        </p:nvSpPr>
        <p:spPr>
          <a:xfrm>
            <a:off x="0" y="0"/>
            <a:ext cx="12192000" cy="6858000"/>
          </a:xfrm>
          <a:prstGeom prst="rect">
            <a:avLst/>
          </a:prstGeom>
          <a:solidFill>
            <a:srgbClr val="99AB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16200000">
            <a:off x="-172447" y="6108948"/>
            <a:ext cx="769257" cy="166816"/>
          </a:xfrm>
          <a:prstGeom prst="rect">
            <a:avLst/>
          </a:prstGeom>
        </p:spPr>
      </p:pic>
      <p:cxnSp>
        <p:nvCxnSpPr>
          <p:cNvPr id="12" name="Straight Connector 11"/>
          <p:cNvCxnSpPr/>
          <p:nvPr userDrawn="1"/>
        </p:nvCxnSpPr>
        <p:spPr>
          <a:xfrm>
            <a:off x="481263" y="317499"/>
            <a:ext cx="0" cy="6259486"/>
          </a:xfrm>
          <a:prstGeom prst="line">
            <a:avLst/>
          </a:prstGeom>
          <a:ln w="12700">
            <a:solidFill>
              <a:srgbClr val="DCDEE0"/>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685925" y="1884170"/>
            <a:ext cx="2544699" cy="2675637"/>
          </a:xfrm>
        </p:spPr>
        <p:txBody>
          <a:bodyPr>
            <a:noAutofit/>
          </a:bodyPr>
          <a:lstStyle>
            <a:lvl1pPr>
              <a:defRPr sz="3200">
                <a:solidFill>
                  <a:schemeClr val="bg1"/>
                </a:solidFill>
              </a:defRPr>
            </a:lvl1pPr>
          </a:lstStyle>
          <a:p>
            <a:r>
              <a:rPr lang="en-US" dirty="0"/>
              <a:t>Click to edit Master title style</a:t>
            </a:r>
          </a:p>
        </p:txBody>
      </p:sp>
      <p:sp>
        <p:nvSpPr>
          <p:cNvPr id="7" name="Date Placeholder 6"/>
          <p:cNvSpPr>
            <a:spLocks noGrp="1"/>
          </p:cNvSpPr>
          <p:nvPr>
            <p:ph type="dt" sz="half" idx="10"/>
          </p:nvPr>
        </p:nvSpPr>
        <p:spPr/>
        <p:txBody>
          <a:bodyPr/>
          <a:lstStyle>
            <a:lvl1pPr>
              <a:defRPr>
                <a:solidFill>
                  <a:schemeClr val="bg1"/>
                </a:solidFill>
              </a:defRPr>
            </a:lvl1pPr>
          </a:lstStyle>
          <a:p>
            <a:fld id="{086F8CDC-B25F-495A-A109-AFE43696C51A}" type="datetime1">
              <a:rPr lang="en-US" smtClean="0"/>
              <a:t>8/10/2020</a:t>
            </a:fld>
            <a:endParaRPr lang="en-US" dirty="0"/>
          </a:p>
        </p:txBody>
      </p:sp>
      <p:sp>
        <p:nvSpPr>
          <p:cNvPr id="8" name="Footer Placeholder 7"/>
          <p:cNvSpPr>
            <a:spLocks noGrp="1"/>
          </p:cNvSpPr>
          <p:nvPr>
            <p:ph type="ftr" sz="quarter" idx="11"/>
          </p:nvPr>
        </p:nvSpPr>
        <p:spPr/>
        <p:txBody>
          <a:bodyPr/>
          <a:lstStyle>
            <a:lvl1pPr>
              <a:defRPr>
                <a:solidFill>
                  <a:schemeClr val="bg1"/>
                </a:solidFill>
              </a:defRPr>
            </a:lvl1pPr>
          </a:lstStyle>
          <a:p>
            <a:r>
              <a:rPr lang="en-US" dirty="0"/>
              <a:t>Footer text</a:t>
            </a:r>
          </a:p>
        </p:txBody>
      </p:sp>
      <p:sp>
        <p:nvSpPr>
          <p:cNvPr id="9" name="Slide Number Placeholder 8"/>
          <p:cNvSpPr>
            <a:spLocks noGrp="1"/>
          </p:cNvSpPr>
          <p:nvPr>
            <p:ph type="sldNum" sz="quarter" idx="12"/>
          </p:nvPr>
        </p:nvSpPr>
        <p:spPr/>
        <p:txBody>
          <a:bodyPr/>
          <a:lstStyle>
            <a:lvl1pPr>
              <a:defRPr>
                <a:solidFill>
                  <a:schemeClr val="bg1"/>
                </a:solidFill>
              </a:defRPr>
            </a:lvl1pPr>
          </a:lstStyle>
          <a:p>
            <a:fld id="{4034786A-71DB-4DE9-B94A-458E20ABCBA1}" type="slidenum">
              <a:rPr lang="en-US" smtClean="0"/>
              <a:pPr/>
              <a:t>‹#›</a:t>
            </a:fld>
            <a:endParaRPr lang="en-US" dirty="0"/>
          </a:p>
        </p:txBody>
      </p:sp>
      <p:sp>
        <p:nvSpPr>
          <p:cNvPr id="13" name="Text Placeholder 12"/>
          <p:cNvSpPr>
            <a:spLocks noGrp="1"/>
          </p:cNvSpPr>
          <p:nvPr>
            <p:ph type="body" sz="quarter" idx="13"/>
          </p:nvPr>
        </p:nvSpPr>
        <p:spPr>
          <a:xfrm>
            <a:off x="5486400" y="1884170"/>
            <a:ext cx="5613400" cy="2675637"/>
          </a:xfrm>
        </p:spPr>
        <p:txBody>
          <a:bodyPr>
            <a:noAutofit/>
          </a:bodyPr>
          <a:lstStyle>
            <a:lvl1pPr>
              <a:defRPr sz="1800">
                <a:solidFill>
                  <a:srgbClr val="4E606C"/>
                </a:solidFill>
              </a:defRPr>
            </a:lvl1pPr>
          </a:lstStyle>
          <a:p>
            <a:pPr lvl="0"/>
            <a:r>
              <a:rPr lang="en-US" dirty="0"/>
              <a:t>Edit Master text styles</a:t>
            </a:r>
          </a:p>
        </p:txBody>
      </p:sp>
    </p:spTree>
    <p:extLst>
      <p:ext uri="{BB962C8B-B14F-4D97-AF65-F5344CB8AC3E}">
        <p14:creationId xmlns:p14="http://schemas.microsoft.com/office/powerpoint/2010/main" val="1886796731"/>
      </p:ext>
    </p:extLst>
  </p:cSld>
  <p:clrMapOvr>
    <a:masterClrMapping/>
  </p:clrMapOvr>
  <p:hf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Last slide">
    <p:spTree>
      <p:nvGrpSpPr>
        <p:cNvPr id="1" name=""/>
        <p:cNvGrpSpPr/>
        <p:nvPr/>
      </p:nvGrpSpPr>
      <p:grpSpPr>
        <a:xfrm>
          <a:off x="0" y="0"/>
          <a:ext cx="0" cy="0"/>
          <a:chOff x="0" y="0"/>
          <a:chExt cx="0" cy="0"/>
        </a:xfrm>
      </p:grpSpPr>
      <p:sp>
        <p:nvSpPr>
          <p:cNvPr id="10" name="Rectangle 9"/>
          <p:cNvSpPr/>
          <p:nvPr userDrawn="1"/>
        </p:nvSpPr>
        <p:spPr>
          <a:xfrm>
            <a:off x="0" y="0"/>
            <a:ext cx="12192000" cy="6858000"/>
          </a:xfrm>
          <a:prstGeom prst="rect">
            <a:avLst/>
          </a:prstGeom>
          <a:solidFill>
            <a:srgbClr val="99AB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 name="Straight Connector 11"/>
          <p:cNvCxnSpPr/>
          <p:nvPr userDrawn="1"/>
        </p:nvCxnSpPr>
        <p:spPr>
          <a:xfrm flipH="1">
            <a:off x="286512" y="5864352"/>
            <a:ext cx="11641963" cy="0"/>
          </a:xfrm>
          <a:prstGeom prst="line">
            <a:avLst/>
          </a:prstGeom>
          <a:ln w="12700">
            <a:solidFill>
              <a:srgbClr val="DCDEE0"/>
            </a:solidFill>
          </a:ln>
        </p:spPr>
        <p:style>
          <a:lnRef idx="1">
            <a:schemeClr val="accent1"/>
          </a:lnRef>
          <a:fillRef idx="0">
            <a:schemeClr val="accent1"/>
          </a:fillRef>
          <a:effectRef idx="0">
            <a:schemeClr val="accent1"/>
          </a:effectRef>
          <a:fontRef idx="minor">
            <a:schemeClr val="tx1"/>
          </a:fontRef>
        </p:style>
      </p:cxnSp>
      <p:sp>
        <p:nvSpPr>
          <p:cNvPr id="13" name="Text Placeholder 12"/>
          <p:cNvSpPr>
            <a:spLocks noGrp="1"/>
          </p:cNvSpPr>
          <p:nvPr>
            <p:ph type="body" sz="quarter" idx="13"/>
          </p:nvPr>
        </p:nvSpPr>
        <p:spPr>
          <a:xfrm>
            <a:off x="2640014" y="2472519"/>
            <a:ext cx="6911974" cy="2675637"/>
          </a:xfrm>
        </p:spPr>
        <p:txBody>
          <a:bodyPr>
            <a:noAutofit/>
          </a:bodyPr>
          <a:lstStyle>
            <a:lvl1pPr algn="l">
              <a:defRPr sz="1200">
                <a:solidFill>
                  <a:schemeClr val="tx1"/>
                </a:solidFill>
              </a:defRPr>
            </a:lvl1pPr>
          </a:lstStyle>
          <a:p>
            <a:pPr lvl="0"/>
            <a:r>
              <a:rPr lang="en-US" dirty="0"/>
              <a:t>Edit Master text styles</a:t>
            </a: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58384" y="1638538"/>
            <a:ext cx="1328928" cy="288183"/>
          </a:xfrm>
          <a:prstGeom prst="rect">
            <a:avLst/>
          </a:prstGeom>
        </p:spPr>
      </p:pic>
      <p:sp>
        <p:nvSpPr>
          <p:cNvPr id="8" name="txtName"/>
          <p:cNvSpPr/>
          <p:nvPr userDrawn="1"/>
        </p:nvSpPr>
        <p:spPr>
          <a:xfrm>
            <a:off x="286511" y="6062688"/>
            <a:ext cx="1164153" cy="1139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l"/>
            <a:endParaRPr lang="en-US" sz="700" b="1" baseline="0" dirty="0"/>
          </a:p>
        </p:txBody>
      </p:sp>
      <p:sp>
        <p:nvSpPr>
          <p:cNvPr id="9" name="txtPersonalInfo"/>
          <p:cNvSpPr/>
          <p:nvPr userDrawn="1"/>
        </p:nvSpPr>
        <p:spPr>
          <a:xfrm>
            <a:off x="286511" y="6241517"/>
            <a:ext cx="1164153" cy="4567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l"/>
            <a:endParaRPr lang="en-US" sz="600" dirty="0"/>
          </a:p>
        </p:txBody>
      </p:sp>
      <p:sp>
        <p:nvSpPr>
          <p:cNvPr id="11" name="txtCompany"/>
          <p:cNvSpPr/>
          <p:nvPr userDrawn="1"/>
        </p:nvSpPr>
        <p:spPr>
          <a:xfrm>
            <a:off x="294640" y="6062688"/>
            <a:ext cx="1164153" cy="1139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l"/>
            <a:r>
              <a:rPr lang="en-US" sz="700" b="1" dirty="0"/>
              <a:t>Retriever</a:t>
            </a:r>
            <a:endParaRPr lang="en-US" sz="700" b="1" baseline="0" dirty="0"/>
          </a:p>
        </p:txBody>
      </p:sp>
      <p:sp>
        <p:nvSpPr>
          <p:cNvPr id="15" name="txtAddress"/>
          <p:cNvSpPr/>
          <p:nvPr userDrawn="1"/>
        </p:nvSpPr>
        <p:spPr>
          <a:xfrm>
            <a:off x="294640" y="6241517"/>
            <a:ext cx="1164153" cy="4567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l"/>
            <a:r>
              <a:rPr lang="en-US" sz="600" dirty="0"/>
              <a:t>Retriever Norge AS</a:t>
            </a:r>
          </a:p>
          <a:p>
            <a:pPr algn="l"/>
            <a:r>
              <a:rPr lang="en-US" sz="600" dirty="0"/>
              <a:t>PB. 9 </a:t>
            </a:r>
            <a:r>
              <a:rPr lang="en-US" sz="600" dirty="0" err="1"/>
              <a:t>Sentrum</a:t>
            </a:r>
            <a:endParaRPr lang="en-US" sz="600" dirty="0"/>
          </a:p>
          <a:p>
            <a:pPr algn="l"/>
            <a:r>
              <a:rPr lang="en-US" sz="600" dirty="0"/>
              <a:t>0101 Oslo</a:t>
            </a:r>
          </a:p>
        </p:txBody>
      </p:sp>
    </p:spTree>
    <p:extLst>
      <p:ext uri="{BB962C8B-B14F-4D97-AF65-F5344CB8AC3E}">
        <p14:creationId xmlns:p14="http://schemas.microsoft.com/office/powerpoint/2010/main" val="286213623"/>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text colum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7" name="Date Placeholder 6"/>
          <p:cNvSpPr>
            <a:spLocks noGrp="1"/>
          </p:cNvSpPr>
          <p:nvPr>
            <p:ph type="dt" sz="half" idx="10"/>
          </p:nvPr>
        </p:nvSpPr>
        <p:spPr/>
        <p:txBody>
          <a:bodyPr/>
          <a:lstStyle/>
          <a:p>
            <a:fld id="{E7BB22D0-A216-4C0A-8078-3F7652E3A6B1}" type="datetime1">
              <a:rPr lang="en-US" smtClean="0"/>
              <a:t>8/10/2020</a:t>
            </a:fld>
            <a:endParaRPr lang="en-US" dirty="0"/>
          </a:p>
        </p:txBody>
      </p:sp>
      <p:sp>
        <p:nvSpPr>
          <p:cNvPr id="8" name="Footer Placeholder 7"/>
          <p:cNvSpPr>
            <a:spLocks noGrp="1"/>
          </p:cNvSpPr>
          <p:nvPr>
            <p:ph type="ftr" sz="quarter" idx="11"/>
          </p:nvPr>
        </p:nvSpPr>
        <p:spPr/>
        <p:txBody>
          <a:bodyPr/>
          <a:lstStyle/>
          <a:p>
            <a:r>
              <a:rPr lang="en-US" dirty="0"/>
              <a:t>Footer text</a:t>
            </a:r>
          </a:p>
        </p:txBody>
      </p:sp>
      <p:sp>
        <p:nvSpPr>
          <p:cNvPr id="9" name="Slide Number Placeholder 8"/>
          <p:cNvSpPr>
            <a:spLocks noGrp="1"/>
          </p:cNvSpPr>
          <p:nvPr>
            <p:ph type="sldNum" sz="quarter" idx="12"/>
          </p:nvPr>
        </p:nvSpPr>
        <p:spPr/>
        <p:txBody>
          <a:bodyPr/>
          <a:lstStyle/>
          <a:p>
            <a:fld id="{4034786A-71DB-4DE9-B94A-458E20ABCBA1}" type="slidenum">
              <a:rPr lang="en-US" smtClean="0"/>
              <a:pPr/>
              <a:t>‹#›</a:t>
            </a:fld>
            <a:endParaRPr lang="en-US" dirty="0"/>
          </a:p>
        </p:txBody>
      </p:sp>
      <p:sp>
        <p:nvSpPr>
          <p:cNvPr id="13" name="Text Placeholder 12"/>
          <p:cNvSpPr>
            <a:spLocks noGrp="1"/>
          </p:cNvSpPr>
          <p:nvPr>
            <p:ph type="body" sz="quarter" idx="13"/>
          </p:nvPr>
        </p:nvSpPr>
        <p:spPr>
          <a:xfrm>
            <a:off x="3575051" y="317500"/>
            <a:ext cx="3643896" cy="6243637"/>
          </a:xfrm>
        </p:spPr>
        <p:txBody>
          <a:bodyPr>
            <a:noAutofit/>
          </a:bodyPr>
          <a:lstStyle>
            <a:lvl1pPr>
              <a:defRPr sz="1000"/>
            </a:lvl1pPr>
            <a:lvl2pPr>
              <a:defRPr sz="1000"/>
            </a:lvl2pPr>
            <a:lvl3pPr>
              <a:defRPr sz="1000"/>
            </a:lvl3pPr>
            <a:lvl4pPr>
              <a:defRPr sz="1000"/>
            </a:lvl4pPr>
            <a:lvl5pPr>
              <a:defRPr sz="1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12"/>
          <p:cNvSpPr>
            <a:spLocks noGrp="1"/>
          </p:cNvSpPr>
          <p:nvPr>
            <p:ph type="body" sz="quarter" idx="14"/>
          </p:nvPr>
        </p:nvSpPr>
        <p:spPr>
          <a:xfrm>
            <a:off x="8256588" y="317500"/>
            <a:ext cx="3671887" cy="6243637"/>
          </a:xfrm>
        </p:spPr>
        <p:txBody>
          <a:bodyPr>
            <a:noAutofit/>
          </a:bodyPr>
          <a:lstStyle>
            <a:lvl1pPr>
              <a:defRPr sz="1000"/>
            </a:lvl1pPr>
            <a:lvl2pPr>
              <a:defRPr sz="1000"/>
            </a:lvl2pPr>
            <a:lvl3pPr>
              <a:defRPr sz="1000"/>
            </a:lvl3pPr>
            <a:lvl4pPr>
              <a:defRPr sz="1000"/>
            </a:lvl4pPr>
            <a:lvl5pPr>
              <a:defRPr sz="1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480766186"/>
      </p:ext>
    </p:extLst>
  </p:cSld>
  <p:clrMapOvr>
    <a:masterClrMapping/>
  </p:clrMapOvr>
  <p:hf hdr="0" ftr="0" dt="0"/>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hree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31838" y="317499"/>
            <a:ext cx="3613281" cy="535024"/>
          </a:xfrm>
        </p:spPr>
        <p:txBody>
          <a:bodyPr/>
          <a:lstStyle/>
          <a:p>
            <a:r>
              <a:rPr lang="en-US" dirty="0"/>
              <a:t>Click to edit Master title style</a:t>
            </a:r>
          </a:p>
        </p:txBody>
      </p:sp>
      <p:sp>
        <p:nvSpPr>
          <p:cNvPr id="7" name="Date Placeholder 6"/>
          <p:cNvSpPr>
            <a:spLocks noGrp="1"/>
          </p:cNvSpPr>
          <p:nvPr>
            <p:ph type="dt" sz="half" idx="10"/>
          </p:nvPr>
        </p:nvSpPr>
        <p:spPr/>
        <p:txBody>
          <a:bodyPr/>
          <a:lstStyle/>
          <a:p>
            <a:fld id="{BCDC65A5-F886-400D-8211-C3616BDB599D}" type="datetime1">
              <a:rPr lang="en-US" smtClean="0"/>
              <a:t>8/10/2020</a:t>
            </a:fld>
            <a:endParaRPr lang="en-US" dirty="0"/>
          </a:p>
        </p:txBody>
      </p:sp>
      <p:sp>
        <p:nvSpPr>
          <p:cNvPr id="8" name="Footer Placeholder 7"/>
          <p:cNvSpPr>
            <a:spLocks noGrp="1"/>
          </p:cNvSpPr>
          <p:nvPr>
            <p:ph type="ftr" sz="quarter" idx="11"/>
          </p:nvPr>
        </p:nvSpPr>
        <p:spPr/>
        <p:txBody>
          <a:bodyPr/>
          <a:lstStyle/>
          <a:p>
            <a:r>
              <a:rPr lang="en-US" dirty="0"/>
              <a:t>Footer text</a:t>
            </a:r>
          </a:p>
        </p:txBody>
      </p:sp>
      <p:sp>
        <p:nvSpPr>
          <p:cNvPr id="9" name="Slide Number Placeholder 8"/>
          <p:cNvSpPr>
            <a:spLocks noGrp="1"/>
          </p:cNvSpPr>
          <p:nvPr>
            <p:ph type="sldNum" sz="quarter" idx="12"/>
          </p:nvPr>
        </p:nvSpPr>
        <p:spPr/>
        <p:txBody>
          <a:bodyPr/>
          <a:lstStyle/>
          <a:p>
            <a:fld id="{4034786A-71DB-4DE9-B94A-458E20ABCBA1}" type="slidenum">
              <a:rPr lang="en-US" smtClean="0"/>
              <a:pPr/>
              <a:t>‹#›</a:t>
            </a:fld>
            <a:endParaRPr lang="en-US" dirty="0"/>
          </a:p>
        </p:txBody>
      </p:sp>
      <p:sp>
        <p:nvSpPr>
          <p:cNvPr id="13" name="Text Placeholder 12"/>
          <p:cNvSpPr>
            <a:spLocks noGrp="1"/>
          </p:cNvSpPr>
          <p:nvPr>
            <p:ph type="body" sz="quarter" idx="13"/>
          </p:nvPr>
        </p:nvSpPr>
        <p:spPr>
          <a:xfrm>
            <a:off x="731838" y="1051905"/>
            <a:ext cx="3613281" cy="5509234"/>
          </a:xfrm>
        </p:spPr>
        <p:txBody>
          <a:bodyPr>
            <a:noAutofit/>
          </a:bodyPr>
          <a:lstStyle>
            <a:lvl1pPr>
              <a:defRPr sz="800"/>
            </a:lvl1pPr>
            <a:lvl2pPr>
              <a:defRPr sz="800"/>
            </a:lvl2pPr>
            <a:lvl3pPr>
              <a:defRPr sz="800"/>
            </a:lvl3pPr>
            <a:lvl4pPr>
              <a:defRPr sz="800"/>
            </a:lvl4pPr>
            <a:lvl5pPr>
              <a:defRPr sz="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12"/>
          <p:cNvSpPr>
            <a:spLocks noGrp="1"/>
          </p:cNvSpPr>
          <p:nvPr>
            <p:ph type="body" sz="quarter" idx="14"/>
          </p:nvPr>
        </p:nvSpPr>
        <p:spPr>
          <a:xfrm>
            <a:off x="4523516" y="1051905"/>
            <a:ext cx="3613281" cy="5509234"/>
          </a:xfrm>
        </p:spPr>
        <p:txBody>
          <a:bodyPr>
            <a:noAutofit/>
          </a:bodyPr>
          <a:lstStyle>
            <a:lvl1pPr>
              <a:defRPr sz="800"/>
            </a:lvl1pPr>
            <a:lvl2pPr>
              <a:defRPr sz="800"/>
            </a:lvl2pPr>
            <a:lvl3pPr>
              <a:defRPr sz="800"/>
            </a:lvl3pPr>
            <a:lvl4pPr>
              <a:defRPr sz="800"/>
            </a:lvl4pPr>
            <a:lvl5pPr>
              <a:defRPr sz="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12"/>
          <p:cNvSpPr>
            <a:spLocks noGrp="1"/>
          </p:cNvSpPr>
          <p:nvPr>
            <p:ph type="body" sz="quarter" idx="15"/>
          </p:nvPr>
        </p:nvSpPr>
        <p:spPr>
          <a:xfrm>
            <a:off x="8315194" y="1051905"/>
            <a:ext cx="3613281" cy="5509234"/>
          </a:xfrm>
        </p:spPr>
        <p:txBody>
          <a:bodyPr>
            <a:noAutofit/>
          </a:bodyPr>
          <a:lstStyle>
            <a:lvl1pPr>
              <a:defRPr sz="800"/>
            </a:lvl1pPr>
            <a:lvl2pPr>
              <a:defRPr sz="800"/>
            </a:lvl2pPr>
            <a:lvl3pPr>
              <a:defRPr sz="800"/>
            </a:lvl3pPr>
            <a:lvl4pPr>
              <a:defRPr sz="800"/>
            </a:lvl4pPr>
            <a:lvl5pPr>
              <a:defRPr sz="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01023197"/>
      </p:ext>
    </p:extLst>
  </p:cSld>
  <p:clrMapOvr>
    <a:masterClrMapping/>
  </p:clrMapOvr>
  <p:hf hdr="0" ftr="0" dt="0"/>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blue highlight column">
    <p:spTree>
      <p:nvGrpSpPr>
        <p:cNvPr id="1" name=""/>
        <p:cNvGrpSpPr/>
        <p:nvPr/>
      </p:nvGrpSpPr>
      <p:grpSpPr>
        <a:xfrm>
          <a:off x="0" y="0"/>
          <a:ext cx="0" cy="0"/>
          <a:chOff x="0" y="0"/>
          <a:chExt cx="0" cy="0"/>
        </a:xfrm>
      </p:grpSpPr>
      <p:sp>
        <p:nvSpPr>
          <p:cNvPr id="3" name="Rectangle 2"/>
          <p:cNvSpPr/>
          <p:nvPr userDrawn="1"/>
        </p:nvSpPr>
        <p:spPr>
          <a:xfrm>
            <a:off x="8256588" y="0"/>
            <a:ext cx="393541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31839" y="317499"/>
            <a:ext cx="2843212" cy="535024"/>
          </a:xfrm>
        </p:spPr>
        <p:txBody>
          <a:bodyPr/>
          <a:lstStyle/>
          <a:p>
            <a:r>
              <a:rPr lang="en-US" dirty="0"/>
              <a:t>Click to edit Master title style</a:t>
            </a:r>
          </a:p>
        </p:txBody>
      </p:sp>
      <p:sp>
        <p:nvSpPr>
          <p:cNvPr id="7" name="Date Placeholder 6"/>
          <p:cNvSpPr>
            <a:spLocks noGrp="1"/>
          </p:cNvSpPr>
          <p:nvPr>
            <p:ph type="dt" sz="half" idx="10"/>
          </p:nvPr>
        </p:nvSpPr>
        <p:spPr/>
        <p:txBody>
          <a:bodyPr/>
          <a:lstStyle/>
          <a:p>
            <a:fld id="{BAB38199-698F-4F39-BAE6-F835F48A35C9}" type="datetime1">
              <a:rPr lang="en-US" smtClean="0"/>
              <a:t>8/10/2020</a:t>
            </a:fld>
            <a:endParaRPr lang="en-US" dirty="0"/>
          </a:p>
        </p:txBody>
      </p:sp>
      <p:sp>
        <p:nvSpPr>
          <p:cNvPr id="8" name="Footer Placeholder 7"/>
          <p:cNvSpPr>
            <a:spLocks noGrp="1"/>
          </p:cNvSpPr>
          <p:nvPr>
            <p:ph type="ftr" sz="quarter" idx="11"/>
          </p:nvPr>
        </p:nvSpPr>
        <p:spPr/>
        <p:txBody>
          <a:bodyPr/>
          <a:lstStyle/>
          <a:p>
            <a:r>
              <a:rPr lang="en-US" dirty="0"/>
              <a:t>Footer text</a:t>
            </a:r>
          </a:p>
        </p:txBody>
      </p:sp>
      <p:sp>
        <p:nvSpPr>
          <p:cNvPr id="9" name="Slide Number Placeholder 8"/>
          <p:cNvSpPr>
            <a:spLocks noGrp="1"/>
          </p:cNvSpPr>
          <p:nvPr>
            <p:ph type="sldNum" sz="quarter" idx="12"/>
          </p:nvPr>
        </p:nvSpPr>
        <p:spPr/>
        <p:txBody>
          <a:bodyPr/>
          <a:lstStyle/>
          <a:p>
            <a:fld id="{4034786A-71DB-4DE9-B94A-458E20ABCBA1}" type="slidenum">
              <a:rPr lang="en-US" smtClean="0"/>
              <a:pPr/>
              <a:t>‹#›</a:t>
            </a:fld>
            <a:endParaRPr lang="en-US" dirty="0"/>
          </a:p>
        </p:txBody>
      </p:sp>
      <p:sp>
        <p:nvSpPr>
          <p:cNvPr id="13" name="Text Placeholder 12"/>
          <p:cNvSpPr>
            <a:spLocks noGrp="1"/>
          </p:cNvSpPr>
          <p:nvPr>
            <p:ph type="body" sz="quarter" idx="13"/>
          </p:nvPr>
        </p:nvSpPr>
        <p:spPr>
          <a:xfrm>
            <a:off x="731838" y="1051905"/>
            <a:ext cx="6480175" cy="5509234"/>
          </a:xfrm>
        </p:spPr>
        <p:txBody>
          <a:bodyPr>
            <a:noAutofit/>
          </a:bodyPr>
          <a:lstStyle>
            <a:lvl1pPr>
              <a:defRPr sz="1200"/>
            </a:lvl1pPr>
            <a:lvl2pPr>
              <a:defRPr sz="1200"/>
            </a:lvl2pPr>
            <a:lvl3pPr>
              <a:defRPr sz="1200"/>
            </a:lvl3pPr>
            <a:lvl4pPr>
              <a:defRPr sz="1200"/>
            </a:lvl4pPr>
            <a:lvl5pPr>
              <a:defRPr sz="1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 Placeholder 5"/>
          <p:cNvSpPr>
            <a:spLocks noGrp="1"/>
          </p:cNvSpPr>
          <p:nvPr>
            <p:ph type="body" sz="quarter" idx="14"/>
          </p:nvPr>
        </p:nvSpPr>
        <p:spPr>
          <a:xfrm>
            <a:off x="8490858" y="171439"/>
            <a:ext cx="3437618" cy="350837"/>
          </a:xfrm>
        </p:spPr>
        <p:txBody>
          <a:bodyPr anchor="ctr">
            <a:noAutofit/>
          </a:bodyPr>
          <a:lstStyle>
            <a:lvl1pPr algn="ctr">
              <a:defRPr sz="1050" b="1"/>
            </a:lvl1pPr>
          </a:lstStyle>
          <a:p>
            <a:pPr lvl="0"/>
            <a:r>
              <a:rPr lang="en-US" dirty="0"/>
              <a:t>Edit Master text styles</a:t>
            </a:r>
          </a:p>
        </p:txBody>
      </p:sp>
      <p:sp>
        <p:nvSpPr>
          <p:cNvPr id="14" name="Text Placeholder 5"/>
          <p:cNvSpPr>
            <a:spLocks noGrp="1"/>
          </p:cNvSpPr>
          <p:nvPr>
            <p:ph type="body" sz="quarter" idx="15"/>
          </p:nvPr>
        </p:nvSpPr>
        <p:spPr>
          <a:xfrm>
            <a:off x="8490858" y="1051905"/>
            <a:ext cx="3437617" cy="4372618"/>
          </a:xfrm>
        </p:spPr>
        <p:txBody>
          <a:bodyPr anchor="t">
            <a:noAutofit/>
          </a:bodyPr>
          <a:lstStyle>
            <a:lvl1pPr algn="l">
              <a:lnSpc>
                <a:spcPct val="90000"/>
              </a:lnSpc>
              <a:defRPr sz="3200" b="1">
                <a:solidFill>
                  <a:schemeClr val="bg1"/>
                </a:solidFill>
                <a:latin typeface="+mj-lt"/>
              </a:defRPr>
            </a:lvl1pPr>
          </a:lstStyle>
          <a:p>
            <a:pPr lvl="0"/>
            <a:r>
              <a:rPr lang="en-US" dirty="0"/>
              <a:t>Edit Master text styles</a:t>
            </a:r>
          </a:p>
        </p:txBody>
      </p:sp>
      <p:cxnSp>
        <p:nvCxnSpPr>
          <p:cNvPr id="15" name="Straight Connector 14"/>
          <p:cNvCxnSpPr/>
          <p:nvPr userDrawn="1"/>
        </p:nvCxnSpPr>
        <p:spPr>
          <a:xfrm flipH="1">
            <a:off x="8483737" y="583816"/>
            <a:ext cx="3456000" cy="0"/>
          </a:xfrm>
          <a:prstGeom prst="line">
            <a:avLst/>
          </a:prstGeom>
          <a:ln w="12700">
            <a:solidFill>
              <a:srgbClr val="DCDEE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9580436"/>
      </p:ext>
    </p:extLst>
  </p:cSld>
  <p:clrMapOvr>
    <a:masterClrMapping/>
  </p:clrMapOvr>
  <p:hf hdr="0" ftr="0" dt="0"/>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hree text columns, blue highlight column">
    <p:spTree>
      <p:nvGrpSpPr>
        <p:cNvPr id="1" name=""/>
        <p:cNvGrpSpPr/>
        <p:nvPr/>
      </p:nvGrpSpPr>
      <p:grpSpPr>
        <a:xfrm>
          <a:off x="0" y="0"/>
          <a:ext cx="0" cy="0"/>
          <a:chOff x="0" y="0"/>
          <a:chExt cx="0" cy="0"/>
        </a:xfrm>
      </p:grpSpPr>
      <p:sp>
        <p:nvSpPr>
          <p:cNvPr id="3" name="Rectangle 2"/>
          <p:cNvSpPr/>
          <p:nvPr userDrawn="1"/>
        </p:nvSpPr>
        <p:spPr>
          <a:xfrm>
            <a:off x="9205876" y="0"/>
            <a:ext cx="298612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31839" y="317499"/>
            <a:ext cx="2673257" cy="535024"/>
          </a:xfrm>
        </p:spPr>
        <p:txBody>
          <a:bodyPr/>
          <a:lstStyle/>
          <a:p>
            <a:r>
              <a:rPr lang="en-US" dirty="0"/>
              <a:t>Click to edit Master title style</a:t>
            </a:r>
          </a:p>
        </p:txBody>
      </p:sp>
      <p:sp>
        <p:nvSpPr>
          <p:cNvPr id="7" name="Date Placeholder 6"/>
          <p:cNvSpPr>
            <a:spLocks noGrp="1"/>
          </p:cNvSpPr>
          <p:nvPr>
            <p:ph type="dt" sz="half" idx="10"/>
          </p:nvPr>
        </p:nvSpPr>
        <p:spPr/>
        <p:txBody>
          <a:bodyPr/>
          <a:lstStyle/>
          <a:p>
            <a:fld id="{2AFB56CE-9363-44C1-8268-83356C7CC524}" type="datetime1">
              <a:rPr lang="en-US" smtClean="0"/>
              <a:t>8/10/2020</a:t>
            </a:fld>
            <a:endParaRPr lang="en-US" dirty="0"/>
          </a:p>
        </p:txBody>
      </p:sp>
      <p:sp>
        <p:nvSpPr>
          <p:cNvPr id="8" name="Footer Placeholder 7"/>
          <p:cNvSpPr>
            <a:spLocks noGrp="1"/>
          </p:cNvSpPr>
          <p:nvPr>
            <p:ph type="ftr" sz="quarter" idx="11"/>
          </p:nvPr>
        </p:nvSpPr>
        <p:spPr/>
        <p:txBody>
          <a:bodyPr/>
          <a:lstStyle/>
          <a:p>
            <a:r>
              <a:rPr lang="en-US" dirty="0"/>
              <a:t>Footer text</a:t>
            </a:r>
          </a:p>
        </p:txBody>
      </p:sp>
      <p:sp>
        <p:nvSpPr>
          <p:cNvPr id="9" name="Slide Number Placeholder 8"/>
          <p:cNvSpPr>
            <a:spLocks noGrp="1"/>
          </p:cNvSpPr>
          <p:nvPr>
            <p:ph type="sldNum" sz="quarter" idx="12"/>
          </p:nvPr>
        </p:nvSpPr>
        <p:spPr/>
        <p:txBody>
          <a:bodyPr/>
          <a:lstStyle/>
          <a:p>
            <a:fld id="{4034786A-71DB-4DE9-B94A-458E20ABCBA1}" type="slidenum">
              <a:rPr lang="en-US" smtClean="0"/>
              <a:pPr/>
              <a:t>‹#›</a:t>
            </a:fld>
            <a:endParaRPr lang="en-US" dirty="0"/>
          </a:p>
        </p:txBody>
      </p:sp>
      <p:sp>
        <p:nvSpPr>
          <p:cNvPr id="13" name="Text Placeholder 12"/>
          <p:cNvSpPr>
            <a:spLocks noGrp="1"/>
          </p:cNvSpPr>
          <p:nvPr>
            <p:ph type="body" sz="quarter" idx="13"/>
          </p:nvPr>
        </p:nvSpPr>
        <p:spPr>
          <a:xfrm>
            <a:off x="731839" y="1051905"/>
            <a:ext cx="2657630" cy="5509234"/>
          </a:xfrm>
        </p:spPr>
        <p:txBody>
          <a:bodyPr>
            <a:noAutofit/>
          </a:bodyPr>
          <a:lstStyle>
            <a:lvl1pPr>
              <a:defRPr sz="800"/>
            </a:lvl1pPr>
            <a:lvl2pPr>
              <a:defRPr sz="800"/>
            </a:lvl2pPr>
            <a:lvl3pPr>
              <a:defRPr sz="800"/>
            </a:lvl3pPr>
            <a:lvl4pPr>
              <a:defRPr sz="800"/>
            </a:lvl4pPr>
            <a:lvl5pPr>
              <a:defRPr sz="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5" name="Straight Connector 14"/>
          <p:cNvCxnSpPr/>
          <p:nvPr userDrawn="1"/>
        </p:nvCxnSpPr>
        <p:spPr>
          <a:xfrm flipH="1">
            <a:off x="9494635" y="583816"/>
            <a:ext cx="2433840" cy="0"/>
          </a:xfrm>
          <a:prstGeom prst="line">
            <a:avLst/>
          </a:prstGeom>
          <a:ln w="12700">
            <a:solidFill>
              <a:srgbClr val="DCDEE0"/>
            </a:solidFill>
          </a:ln>
        </p:spPr>
        <p:style>
          <a:lnRef idx="1">
            <a:schemeClr val="accent1"/>
          </a:lnRef>
          <a:fillRef idx="0">
            <a:schemeClr val="accent1"/>
          </a:fillRef>
          <a:effectRef idx="0">
            <a:schemeClr val="accent1"/>
          </a:effectRef>
          <a:fontRef idx="minor">
            <a:schemeClr val="tx1"/>
          </a:fontRef>
        </p:style>
      </p:cxnSp>
      <p:sp>
        <p:nvSpPr>
          <p:cNvPr id="16" name="Text Placeholder 12"/>
          <p:cNvSpPr>
            <a:spLocks noGrp="1"/>
          </p:cNvSpPr>
          <p:nvPr>
            <p:ph type="body" sz="quarter" idx="16"/>
          </p:nvPr>
        </p:nvSpPr>
        <p:spPr>
          <a:xfrm>
            <a:off x="3575051" y="1051905"/>
            <a:ext cx="2657630" cy="5509234"/>
          </a:xfrm>
        </p:spPr>
        <p:txBody>
          <a:bodyPr>
            <a:noAutofit/>
          </a:bodyPr>
          <a:lstStyle>
            <a:lvl1pPr>
              <a:defRPr sz="800"/>
            </a:lvl1pPr>
            <a:lvl2pPr>
              <a:defRPr sz="800"/>
            </a:lvl2pPr>
            <a:lvl3pPr>
              <a:defRPr sz="800"/>
            </a:lvl3pPr>
            <a:lvl4pPr>
              <a:defRPr sz="800"/>
            </a:lvl4pPr>
            <a:lvl5pPr>
              <a:defRPr sz="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ext Placeholder 12"/>
          <p:cNvSpPr>
            <a:spLocks noGrp="1"/>
          </p:cNvSpPr>
          <p:nvPr>
            <p:ph type="body" sz="quarter" idx="17"/>
          </p:nvPr>
        </p:nvSpPr>
        <p:spPr>
          <a:xfrm>
            <a:off x="6418263" y="1051905"/>
            <a:ext cx="2657630" cy="5509234"/>
          </a:xfrm>
        </p:spPr>
        <p:txBody>
          <a:bodyPr>
            <a:noAutofit/>
          </a:bodyPr>
          <a:lstStyle>
            <a:lvl1pPr>
              <a:defRPr sz="800"/>
            </a:lvl1pPr>
            <a:lvl2pPr>
              <a:defRPr sz="800"/>
            </a:lvl2pPr>
            <a:lvl3pPr>
              <a:defRPr sz="800"/>
            </a:lvl3pPr>
            <a:lvl4pPr>
              <a:defRPr sz="800"/>
            </a:lvl4pPr>
            <a:lvl5pPr>
              <a:defRPr sz="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Text Placeholder 5"/>
          <p:cNvSpPr>
            <a:spLocks noGrp="1"/>
          </p:cNvSpPr>
          <p:nvPr>
            <p:ph type="body" sz="quarter" idx="14"/>
          </p:nvPr>
        </p:nvSpPr>
        <p:spPr>
          <a:xfrm>
            <a:off x="9494634" y="171439"/>
            <a:ext cx="2433841" cy="350837"/>
          </a:xfrm>
        </p:spPr>
        <p:txBody>
          <a:bodyPr anchor="ctr">
            <a:noAutofit/>
          </a:bodyPr>
          <a:lstStyle>
            <a:lvl1pPr algn="ctr">
              <a:defRPr sz="1050" b="1"/>
            </a:lvl1pPr>
          </a:lstStyle>
          <a:p>
            <a:pPr lvl="0"/>
            <a:r>
              <a:rPr lang="en-US" dirty="0"/>
              <a:t>Edit Master text styles</a:t>
            </a:r>
          </a:p>
        </p:txBody>
      </p:sp>
      <p:sp>
        <p:nvSpPr>
          <p:cNvPr id="19" name="Text Placeholder 5"/>
          <p:cNvSpPr>
            <a:spLocks noGrp="1"/>
          </p:cNvSpPr>
          <p:nvPr>
            <p:ph type="body" sz="quarter" idx="15"/>
          </p:nvPr>
        </p:nvSpPr>
        <p:spPr>
          <a:xfrm>
            <a:off x="9494635" y="1051905"/>
            <a:ext cx="2433840" cy="4372618"/>
          </a:xfrm>
        </p:spPr>
        <p:txBody>
          <a:bodyPr anchor="t">
            <a:noAutofit/>
          </a:bodyPr>
          <a:lstStyle>
            <a:lvl1pPr algn="l">
              <a:lnSpc>
                <a:spcPct val="90000"/>
              </a:lnSpc>
              <a:defRPr sz="3200" b="1">
                <a:solidFill>
                  <a:schemeClr val="bg1"/>
                </a:solidFill>
                <a:latin typeface="+mj-lt"/>
              </a:defRPr>
            </a:lvl1pPr>
          </a:lstStyle>
          <a:p>
            <a:pPr lvl="0"/>
            <a:r>
              <a:rPr lang="en-US" dirty="0"/>
              <a:t>Edit Master text styles</a:t>
            </a:r>
          </a:p>
        </p:txBody>
      </p:sp>
    </p:spTree>
    <p:extLst>
      <p:ext uri="{BB962C8B-B14F-4D97-AF65-F5344CB8AC3E}">
        <p14:creationId xmlns:p14="http://schemas.microsoft.com/office/powerpoint/2010/main" val="2160088579"/>
      </p:ext>
    </p:extLst>
  </p:cSld>
  <p:clrMapOvr>
    <a:masterClrMapping/>
  </p:clrMapOvr>
  <p:hf hdr="0" ftr="0" dt="0"/>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hart, info box">
    <p:spTree>
      <p:nvGrpSpPr>
        <p:cNvPr id="1" name=""/>
        <p:cNvGrpSpPr/>
        <p:nvPr/>
      </p:nvGrpSpPr>
      <p:grpSpPr>
        <a:xfrm>
          <a:off x="0" y="0"/>
          <a:ext cx="0" cy="0"/>
          <a:chOff x="0" y="0"/>
          <a:chExt cx="0" cy="0"/>
        </a:xfrm>
      </p:grpSpPr>
      <p:sp>
        <p:nvSpPr>
          <p:cNvPr id="2" name="Title 1"/>
          <p:cNvSpPr>
            <a:spLocks noGrp="1"/>
          </p:cNvSpPr>
          <p:nvPr>
            <p:ph type="title"/>
          </p:nvPr>
        </p:nvSpPr>
        <p:spPr>
          <a:xfrm>
            <a:off x="731838" y="317499"/>
            <a:ext cx="1908175" cy="1009412"/>
          </a:xfrm>
        </p:spPr>
        <p:txBody>
          <a:bodyPr/>
          <a:lstStyle/>
          <a:p>
            <a:r>
              <a:rPr lang="en-US" dirty="0"/>
              <a:t>Click to edit Master title style</a:t>
            </a:r>
          </a:p>
        </p:txBody>
      </p:sp>
      <p:sp>
        <p:nvSpPr>
          <p:cNvPr id="7" name="Date Placeholder 6"/>
          <p:cNvSpPr>
            <a:spLocks noGrp="1"/>
          </p:cNvSpPr>
          <p:nvPr>
            <p:ph type="dt" sz="half" idx="10"/>
          </p:nvPr>
        </p:nvSpPr>
        <p:spPr/>
        <p:txBody>
          <a:bodyPr/>
          <a:lstStyle/>
          <a:p>
            <a:fld id="{AD33E3AC-B4CA-42F1-90F0-D581B68499BE}" type="datetime1">
              <a:rPr lang="en-US" smtClean="0"/>
              <a:t>8/10/2020</a:t>
            </a:fld>
            <a:endParaRPr lang="en-US" dirty="0"/>
          </a:p>
        </p:txBody>
      </p:sp>
      <p:sp>
        <p:nvSpPr>
          <p:cNvPr id="8" name="Footer Placeholder 7"/>
          <p:cNvSpPr>
            <a:spLocks noGrp="1"/>
          </p:cNvSpPr>
          <p:nvPr>
            <p:ph type="ftr" sz="quarter" idx="11"/>
          </p:nvPr>
        </p:nvSpPr>
        <p:spPr/>
        <p:txBody>
          <a:bodyPr/>
          <a:lstStyle/>
          <a:p>
            <a:r>
              <a:rPr lang="en-US" dirty="0"/>
              <a:t>Footer text</a:t>
            </a:r>
          </a:p>
        </p:txBody>
      </p:sp>
      <p:sp>
        <p:nvSpPr>
          <p:cNvPr id="9" name="Slide Number Placeholder 8"/>
          <p:cNvSpPr>
            <a:spLocks noGrp="1"/>
          </p:cNvSpPr>
          <p:nvPr>
            <p:ph type="sldNum" sz="quarter" idx="12"/>
          </p:nvPr>
        </p:nvSpPr>
        <p:spPr/>
        <p:txBody>
          <a:bodyPr/>
          <a:lstStyle/>
          <a:p>
            <a:fld id="{4034786A-71DB-4DE9-B94A-458E20ABCBA1}" type="slidenum">
              <a:rPr lang="en-US" smtClean="0"/>
              <a:pPr/>
              <a:t>‹#›</a:t>
            </a:fld>
            <a:endParaRPr lang="en-US" dirty="0"/>
          </a:p>
        </p:txBody>
      </p:sp>
      <p:sp>
        <p:nvSpPr>
          <p:cNvPr id="13" name="Text Placeholder 12"/>
          <p:cNvSpPr>
            <a:spLocks noGrp="1"/>
          </p:cNvSpPr>
          <p:nvPr>
            <p:ph type="body" sz="quarter" idx="13"/>
          </p:nvPr>
        </p:nvSpPr>
        <p:spPr>
          <a:xfrm>
            <a:off x="3575051" y="317500"/>
            <a:ext cx="3643896" cy="1009411"/>
          </a:xfrm>
        </p:spPr>
        <p:txBody>
          <a:bodyPr>
            <a:noAutofit/>
          </a:bodyPr>
          <a:lstStyle>
            <a:lvl1pPr>
              <a:defRPr sz="1000"/>
            </a:lvl1pPr>
            <a:lvl2pPr>
              <a:defRPr sz="1000"/>
            </a:lvl2pPr>
            <a:lvl3pPr>
              <a:defRPr sz="1000"/>
            </a:lvl3pPr>
            <a:lvl4pPr>
              <a:defRPr sz="1000"/>
            </a:lvl4pPr>
            <a:lvl5pPr>
              <a:defRPr sz="1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12"/>
          <p:cNvSpPr>
            <a:spLocks noGrp="1"/>
          </p:cNvSpPr>
          <p:nvPr>
            <p:ph type="body" sz="quarter" idx="14"/>
          </p:nvPr>
        </p:nvSpPr>
        <p:spPr>
          <a:xfrm>
            <a:off x="8256588" y="317500"/>
            <a:ext cx="3671887" cy="1009411"/>
          </a:xfrm>
        </p:spPr>
        <p:txBody>
          <a:bodyPr>
            <a:noAutofit/>
          </a:bodyPr>
          <a:lstStyle>
            <a:lvl1pPr>
              <a:defRPr sz="1000"/>
            </a:lvl1pPr>
            <a:lvl2pPr>
              <a:defRPr sz="1000"/>
            </a:lvl2pPr>
            <a:lvl3pPr>
              <a:defRPr sz="1000"/>
            </a:lvl3pPr>
            <a:lvl4pPr>
              <a:defRPr sz="1000"/>
            </a:lvl4pPr>
            <a:lvl5pPr>
              <a:defRPr sz="1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Picture Placeholder 4"/>
          <p:cNvSpPr>
            <a:spLocks noGrp="1"/>
          </p:cNvSpPr>
          <p:nvPr>
            <p:ph type="pic" sz="quarter" idx="15"/>
          </p:nvPr>
        </p:nvSpPr>
        <p:spPr>
          <a:xfrm>
            <a:off x="3575050" y="1449388"/>
            <a:ext cx="8353425" cy="5111750"/>
          </a:xfrm>
          <a:solidFill>
            <a:schemeClr val="bg1">
              <a:lumMod val="95000"/>
            </a:schemeClr>
          </a:solidFill>
        </p:spPr>
        <p:txBody>
          <a:bodyPr anchor="ctr"/>
          <a:lstStyle>
            <a:lvl1pPr marL="0" indent="0" algn="ctr">
              <a:buFont typeface="Arial" panose="020B0604020202020204" pitchFamily="34" charset="0"/>
              <a:buNone/>
              <a:defRPr/>
            </a:lvl1pPr>
          </a:lstStyle>
          <a:p>
            <a:endParaRPr lang="en-US"/>
          </a:p>
        </p:txBody>
      </p:sp>
      <p:sp>
        <p:nvSpPr>
          <p:cNvPr id="12" name="Text Placeholder 12"/>
          <p:cNvSpPr>
            <a:spLocks noGrp="1"/>
          </p:cNvSpPr>
          <p:nvPr>
            <p:ph type="body" sz="quarter" idx="16"/>
          </p:nvPr>
        </p:nvSpPr>
        <p:spPr>
          <a:xfrm>
            <a:off x="731838" y="4607617"/>
            <a:ext cx="1908175" cy="1953521"/>
          </a:xfrm>
        </p:spPr>
        <p:txBody>
          <a:bodyPr anchor="b">
            <a:noAutofit/>
          </a:bodyPr>
          <a:lstStyle>
            <a:lvl1pPr>
              <a:spcBef>
                <a:spcPts val="600"/>
              </a:spcBef>
              <a:defRPr sz="800"/>
            </a:lvl1pPr>
            <a:lvl2pPr>
              <a:defRPr sz="1000"/>
            </a:lvl2pPr>
            <a:lvl3pPr>
              <a:defRPr sz="1000"/>
            </a:lvl3pPr>
            <a:lvl4pPr>
              <a:defRPr sz="1000"/>
            </a:lvl4pPr>
            <a:lvl5pPr>
              <a:defRPr sz="1000"/>
            </a:lvl5pPr>
          </a:lstStyle>
          <a:p>
            <a:pPr lvl="0"/>
            <a:r>
              <a:rPr lang="en-US" dirty="0"/>
              <a:t>Edit Master text styles</a:t>
            </a:r>
          </a:p>
        </p:txBody>
      </p:sp>
    </p:spTree>
    <p:extLst>
      <p:ext uri="{BB962C8B-B14F-4D97-AF65-F5344CB8AC3E}">
        <p14:creationId xmlns:p14="http://schemas.microsoft.com/office/powerpoint/2010/main" val="1642249658"/>
      </p:ext>
    </p:extLst>
  </p:cSld>
  <p:clrMapOvr>
    <a:masterClrMapping/>
  </p:clrMapOvr>
  <p:hf hdr="0" ftr="0" dt="0"/>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hart, three text columns">
    <p:spTree>
      <p:nvGrpSpPr>
        <p:cNvPr id="1" name=""/>
        <p:cNvGrpSpPr/>
        <p:nvPr/>
      </p:nvGrpSpPr>
      <p:grpSpPr>
        <a:xfrm>
          <a:off x="0" y="0"/>
          <a:ext cx="0" cy="0"/>
          <a:chOff x="0" y="0"/>
          <a:chExt cx="0" cy="0"/>
        </a:xfrm>
      </p:grpSpPr>
      <p:sp>
        <p:nvSpPr>
          <p:cNvPr id="11" name="Picture Placeholder 4"/>
          <p:cNvSpPr>
            <a:spLocks noGrp="1"/>
          </p:cNvSpPr>
          <p:nvPr>
            <p:ph type="pic" sz="quarter" idx="16"/>
          </p:nvPr>
        </p:nvSpPr>
        <p:spPr>
          <a:xfrm>
            <a:off x="731838" y="2200060"/>
            <a:ext cx="3613281" cy="4361077"/>
          </a:xfrm>
          <a:solidFill>
            <a:schemeClr val="bg1">
              <a:lumMod val="95000"/>
            </a:schemeClr>
          </a:solidFill>
        </p:spPr>
        <p:txBody>
          <a:bodyPr anchor="ctr"/>
          <a:lstStyle>
            <a:lvl1pPr marL="0" indent="0" algn="ctr">
              <a:buFont typeface="Arial" panose="020B0604020202020204" pitchFamily="34" charset="0"/>
              <a:buNone/>
              <a:defRPr/>
            </a:lvl1pPr>
          </a:lstStyle>
          <a:p>
            <a:endParaRPr lang="en-US"/>
          </a:p>
        </p:txBody>
      </p:sp>
      <p:sp>
        <p:nvSpPr>
          <p:cNvPr id="2" name="Title 1"/>
          <p:cNvSpPr>
            <a:spLocks noGrp="1"/>
          </p:cNvSpPr>
          <p:nvPr>
            <p:ph type="title"/>
          </p:nvPr>
        </p:nvSpPr>
        <p:spPr>
          <a:xfrm>
            <a:off x="731838" y="317499"/>
            <a:ext cx="3613281" cy="535024"/>
          </a:xfrm>
        </p:spPr>
        <p:txBody>
          <a:bodyPr/>
          <a:lstStyle/>
          <a:p>
            <a:r>
              <a:rPr lang="en-US" dirty="0"/>
              <a:t>Click to edit Master title style</a:t>
            </a:r>
          </a:p>
        </p:txBody>
      </p:sp>
      <p:sp>
        <p:nvSpPr>
          <p:cNvPr id="7" name="Date Placeholder 6"/>
          <p:cNvSpPr>
            <a:spLocks noGrp="1"/>
          </p:cNvSpPr>
          <p:nvPr>
            <p:ph type="dt" sz="half" idx="10"/>
          </p:nvPr>
        </p:nvSpPr>
        <p:spPr/>
        <p:txBody>
          <a:bodyPr/>
          <a:lstStyle/>
          <a:p>
            <a:fld id="{15B80658-03EE-42F7-B72A-F65FB6D96CDA}" type="datetime1">
              <a:rPr lang="en-US" smtClean="0"/>
              <a:t>8/10/2020</a:t>
            </a:fld>
            <a:endParaRPr lang="en-US" dirty="0"/>
          </a:p>
        </p:txBody>
      </p:sp>
      <p:sp>
        <p:nvSpPr>
          <p:cNvPr id="8" name="Footer Placeholder 7"/>
          <p:cNvSpPr>
            <a:spLocks noGrp="1"/>
          </p:cNvSpPr>
          <p:nvPr>
            <p:ph type="ftr" sz="quarter" idx="11"/>
          </p:nvPr>
        </p:nvSpPr>
        <p:spPr/>
        <p:txBody>
          <a:bodyPr/>
          <a:lstStyle/>
          <a:p>
            <a:r>
              <a:rPr lang="en-US" dirty="0"/>
              <a:t>Footer text</a:t>
            </a:r>
          </a:p>
        </p:txBody>
      </p:sp>
      <p:sp>
        <p:nvSpPr>
          <p:cNvPr id="9" name="Slide Number Placeholder 8"/>
          <p:cNvSpPr>
            <a:spLocks noGrp="1"/>
          </p:cNvSpPr>
          <p:nvPr>
            <p:ph type="sldNum" sz="quarter" idx="12"/>
          </p:nvPr>
        </p:nvSpPr>
        <p:spPr/>
        <p:txBody>
          <a:bodyPr/>
          <a:lstStyle/>
          <a:p>
            <a:fld id="{4034786A-71DB-4DE9-B94A-458E20ABCBA1}" type="slidenum">
              <a:rPr lang="en-US" smtClean="0"/>
              <a:pPr/>
              <a:t>‹#›</a:t>
            </a:fld>
            <a:endParaRPr lang="en-US" dirty="0"/>
          </a:p>
        </p:txBody>
      </p:sp>
      <p:sp>
        <p:nvSpPr>
          <p:cNvPr id="13" name="Text Placeholder 12"/>
          <p:cNvSpPr>
            <a:spLocks noGrp="1"/>
          </p:cNvSpPr>
          <p:nvPr>
            <p:ph type="body" sz="quarter" idx="13"/>
          </p:nvPr>
        </p:nvSpPr>
        <p:spPr>
          <a:xfrm>
            <a:off x="731838" y="1051905"/>
            <a:ext cx="3613281" cy="1008000"/>
          </a:xfrm>
        </p:spPr>
        <p:txBody>
          <a:bodyPr>
            <a:noAutofit/>
          </a:bodyPr>
          <a:lstStyle>
            <a:lvl1pPr>
              <a:defRPr sz="800"/>
            </a:lvl1pPr>
            <a:lvl2pPr>
              <a:defRPr sz="800"/>
            </a:lvl2pPr>
            <a:lvl3pPr>
              <a:defRPr sz="800"/>
            </a:lvl3pPr>
            <a:lvl4pPr>
              <a:defRPr sz="800"/>
            </a:lvl4pPr>
            <a:lvl5pPr>
              <a:defRPr sz="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12"/>
          <p:cNvSpPr>
            <a:spLocks noGrp="1"/>
          </p:cNvSpPr>
          <p:nvPr>
            <p:ph type="body" sz="quarter" idx="14"/>
          </p:nvPr>
        </p:nvSpPr>
        <p:spPr>
          <a:xfrm>
            <a:off x="4523516" y="1051905"/>
            <a:ext cx="3613281" cy="5509234"/>
          </a:xfrm>
        </p:spPr>
        <p:txBody>
          <a:bodyPr>
            <a:noAutofit/>
          </a:bodyPr>
          <a:lstStyle>
            <a:lvl1pPr>
              <a:defRPr sz="800"/>
            </a:lvl1pPr>
            <a:lvl2pPr>
              <a:defRPr sz="800"/>
            </a:lvl2pPr>
            <a:lvl3pPr>
              <a:defRPr sz="800"/>
            </a:lvl3pPr>
            <a:lvl4pPr>
              <a:defRPr sz="800"/>
            </a:lvl4pPr>
            <a:lvl5pPr>
              <a:defRPr sz="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12"/>
          <p:cNvSpPr>
            <a:spLocks noGrp="1"/>
          </p:cNvSpPr>
          <p:nvPr>
            <p:ph type="body" sz="quarter" idx="15"/>
          </p:nvPr>
        </p:nvSpPr>
        <p:spPr>
          <a:xfrm>
            <a:off x="8315194" y="1051905"/>
            <a:ext cx="3613281" cy="5509234"/>
          </a:xfrm>
        </p:spPr>
        <p:txBody>
          <a:bodyPr>
            <a:noAutofit/>
          </a:bodyPr>
          <a:lstStyle>
            <a:lvl1pPr>
              <a:defRPr sz="800"/>
            </a:lvl1pPr>
            <a:lvl2pPr>
              <a:defRPr sz="800"/>
            </a:lvl2pPr>
            <a:lvl3pPr>
              <a:defRPr sz="800"/>
            </a:lvl3pPr>
            <a:lvl4pPr>
              <a:defRPr sz="800"/>
            </a:lvl4pPr>
            <a:lvl5pPr>
              <a:defRPr sz="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09698617"/>
      </p:ext>
    </p:extLst>
  </p:cSld>
  <p:clrMapOvr>
    <a:masterClrMapping/>
  </p:clrMapOvr>
  <p:hf hdr="0" ftr="0" dt="0"/>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arge image">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701211D5-D688-4DF8-9FB5-EB94061FB49A}" type="datetime1">
              <a:rPr lang="en-US" smtClean="0"/>
              <a:t>8/10/2020</a:t>
            </a:fld>
            <a:endParaRPr lang="en-US" dirty="0"/>
          </a:p>
        </p:txBody>
      </p:sp>
      <p:sp>
        <p:nvSpPr>
          <p:cNvPr id="8" name="Footer Placeholder 7"/>
          <p:cNvSpPr>
            <a:spLocks noGrp="1"/>
          </p:cNvSpPr>
          <p:nvPr>
            <p:ph type="ftr" sz="quarter" idx="11"/>
          </p:nvPr>
        </p:nvSpPr>
        <p:spPr/>
        <p:txBody>
          <a:bodyPr/>
          <a:lstStyle/>
          <a:p>
            <a:r>
              <a:rPr lang="en-US" dirty="0"/>
              <a:t>Footer text</a:t>
            </a:r>
          </a:p>
        </p:txBody>
      </p:sp>
      <p:sp>
        <p:nvSpPr>
          <p:cNvPr id="9" name="Slide Number Placeholder 8"/>
          <p:cNvSpPr>
            <a:spLocks noGrp="1"/>
          </p:cNvSpPr>
          <p:nvPr>
            <p:ph type="sldNum" sz="quarter" idx="12"/>
          </p:nvPr>
        </p:nvSpPr>
        <p:spPr/>
        <p:txBody>
          <a:bodyPr/>
          <a:lstStyle/>
          <a:p>
            <a:fld id="{4034786A-71DB-4DE9-B94A-458E20ABCBA1}" type="slidenum">
              <a:rPr lang="en-US" smtClean="0"/>
              <a:pPr/>
              <a:t>‹#›</a:t>
            </a:fld>
            <a:endParaRPr lang="en-US" dirty="0"/>
          </a:p>
        </p:txBody>
      </p:sp>
      <p:sp>
        <p:nvSpPr>
          <p:cNvPr id="5" name="Picture Placeholder 4"/>
          <p:cNvSpPr>
            <a:spLocks noGrp="1"/>
          </p:cNvSpPr>
          <p:nvPr>
            <p:ph type="pic" sz="quarter" idx="15"/>
          </p:nvPr>
        </p:nvSpPr>
        <p:spPr>
          <a:xfrm>
            <a:off x="479426" y="317500"/>
            <a:ext cx="11449050" cy="6243638"/>
          </a:xfrm>
          <a:solidFill>
            <a:schemeClr val="bg1">
              <a:lumMod val="95000"/>
            </a:schemeClr>
          </a:solidFill>
        </p:spPr>
        <p:txBody>
          <a:bodyPr anchor="ctr"/>
          <a:lstStyle>
            <a:lvl1pPr marL="0" indent="0" algn="ctr">
              <a:buFont typeface="Arial" panose="020B0604020202020204" pitchFamily="34" charset="0"/>
              <a:buNone/>
              <a:defRPr/>
            </a:lvl1pPr>
          </a:lstStyle>
          <a:p>
            <a:endParaRPr lang="en-US"/>
          </a:p>
        </p:txBody>
      </p:sp>
    </p:spTree>
    <p:extLst>
      <p:ext uri="{BB962C8B-B14F-4D97-AF65-F5344CB8AC3E}">
        <p14:creationId xmlns:p14="http://schemas.microsoft.com/office/powerpoint/2010/main" val="3506964666"/>
      </p:ext>
    </p:extLst>
  </p:cSld>
  <p:clrMapOvr>
    <a:masterClrMapping/>
  </p:clrMapOvr>
  <p:hf hdr="0" ftr="0" dt="0"/>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ags" Target="../tags/tag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838" y="317499"/>
            <a:ext cx="1908175" cy="1419226"/>
          </a:xfrm>
          <a:prstGeom prst="rect">
            <a:avLst/>
          </a:prstGeom>
        </p:spPr>
        <p:txBody>
          <a:bodyPr vert="horz" lIns="0" tIns="0" rIns="0" bIns="0" rtlCol="0" anchor="t">
            <a:noAutofit/>
          </a:bodyPr>
          <a:lstStyle/>
          <a:p>
            <a:r>
              <a:rPr lang="en-US" dirty="0"/>
              <a:t>Click to edit Master title style</a:t>
            </a:r>
          </a:p>
        </p:txBody>
      </p:sp>
      <p:sp>
        <p:nvSpPr>
          <p:cNvPr id="3" name="Text Placeholder 2"/>
          <p:cNvSpPr>
            <a:spLocks noGrp="1"/>
          </p:cNvSpPr>
          <p:nvPr>
            <p:ph type="body" idx="1"/>
          </p:nvPr>
        </p:nvSpPr>
        <p:spPr>
          <a:xfrm>
            <a:off x="3575051" y="317500"/>
            <a:ext cx="7524749" cy="6243637"/>
          </a:xfrm>
          <a:prstGeom prst="rect">
            <a:avLst/>
          </a:prstGeom>
        </p:spPr>
        <p:txBody>
          <a:bodyPr vert="horz" lIns="0" tIns="0" rIns="0" bIns="0" rtlCol="0">
            <a:noAutofit/>
          </a:bodyPr>
          <a:lstStyle/>
          <a:p>
            <a:pPr lvl="0"/>
            <a:r>
              <a:rPr lang="en-US" dirty="0"/>
              <a:t>Edit Master text styles</a:t>
            </a:r>
          </a:p>
          <a:p>
            <a:pPr lvl="1"/>
            <a:r>
              <a:rPr lang="en-US" dirty="0"/>
              <a:t>Lorem ipsum</a:t>
            </a:r>
          </a:p>
          <a:p>
            <a:pPr lvl="2"/>
            <a:r>
              <a:rPr lang="en-US" dirty="0"/>
              <a:t>Lorem ipsum</a:t>
            </a:r>
          </a:p>
          <a:p>
            <a:pPr lvl="3"/>
            <a:r>
              <a:rPr lang="en-US" dirty="0"/>
              <a:t>Lorem ipsum</a:t>
            </a:r>
          </a:p>
        </p:txBody>
      </p:sp>
      <p:sp>
        <p:nvSpPr>
          <p:cNvPr id="5" name="Footer Placeholder 4"/>
          <p:cNvSpPr>
            <a:spLocks noGrp="1"/>
          </p:cNvSpPr>
          <p:nvPr>
            <p:ph type="ftr" sz="quarter" idx="3"/>
          </p:nvPr>
        </p:nvSpPr>
        <p:spPr>
          <a:xfrm rot="16200000">
            <a:off x="-1416710" y="2219997"/>
            <a:ext cx="3328701" cy="192774"/>
          </a:xfrm>
          <a:prstGeom prst="rect">
            <a:avLst/>
          </a:prstGeom>
        </p:spPr>
        <p:txBody>
          <a:bodyPr vert="horz" lIns="0" tIns="0" rIns="0" bIns="0" rtlCol="0" anchor="ctr"/>
          <a:lstStyle>
            <a:lvl1pPr algn="r">
              <a:defRPr sz="700">
                <a:solidFill>
                  <a:schemeClr val="tx1"/>
                </a:solidFill>
              </a:defRPr>
            </a:lvl1pPr>
          </a:lstStyle>
          <a:p>
            <a:r>
              <a:rPr lang="en-US" dirty="0"/>
              <a:t>Footer text</a:t>
            </a:r>
          </a:p>
        </p:txBody>
      </p:sp>
      <p:sp>
        <p:nvSpPr>
          <p:cNvPr id="6" name="Slide Number Placeholder 5"/>
          <p:cNvSpPr>
            <a:spLocks noGrp="1"/>
          </p:cNvSpPr>
          <p:nvPr>
            <p:ph type="sldNum" sz="quarter" idx="4"/>
          </p:nvPr>
        </p:nvSpPr>
        <p:spPr>
          <a:xfrm>
            <a:off x="87477" y="218691"/>
            <a:ext cx="344424" cy="365125"/>
          </a:xfrm>
          <a:prstGeom prst="rect">
            <a:avLst/>
          </a:prstGeom>
        </p:spPr>
        <p:txBody>
          <a:bodyPr vert="horz" lIns="0" tIns="0" rIns="0" bIns="0" rtlCol="0" anchor="ctr"/>
          <a:lstStyle>
            <a:lvl1pPr algn="ctr">
              <a:defRPr sz="1600">
                <a:solidFill>
                  <a:schemeClr val="bg2"/>
                </a:solidFill>
              </a:defRPr>
            </a:lvl1pPr>
          </a:lstStyle>
          <a:p>
            <a:fld id="{4034786A-71DB-4DE9-B94A-458E20ABCBA1}" type="slidenum">
              <a:rPr lang="en-US" smtClean="0"/>
              <a:pPr/>
              <a:t>‹#›</a:t>
            </a:fld>
            <a:endParaRPr lang="en-US" dirty="0"/>
          </a:p>
        </p:txBody>
      </p:sp>
      <p:pic>
        <p:nvPicPr>
          <p:cNvPr id="8" name="Picture 7"/>
          <p:cNvPicPr>
            <a:picLocks noChangeAspect="1"/>
          </p:cNvPicPr>
          <p:nvPr userDrawn="1"/>
        </p:nvPicPr>
        <p:blipFill>
          <a:blip r:embed="rId28">
            <a:extLst>
              <a:ext uri="{28A0092B-C50C-407E-A947-70E740481C1C}">
                <a14:useLocalDpi xmlns:a14="http://schemas.microsoft.com/office/drawing/2010/main" val="0"/>
              </a:ext>
            </a:extLst>
          </a:blip>
          <a:stretch>
            <a:fillRect/>
          </a:stretch>
        </p:blipFill>
        <p:spPr>
          <a:xfrm rot="16200000">
            <a:off x="-172447" y="6108902"/>
            <a:ext cx="769256" cy="166908"/>
          </a:xfrm>
          <a:prstGeom prst="rect">
            <a:avLst/>
          </a:prstGeom>
        </p:spPr>
      </p:pic>
      <p:cxnSp>
        <p:nvCxnSpPr>
          <p:cNvPr id="10" name="Straight Connector 9"/>
          <p:cNvCxnSpPr/>
          <p:nvPr userDrawn="1"/>
        </p:nvCxnSpPr>
        <p:spPr>
          <a:xfrm>
            <a:off x="481263" y="317499"/>
            <a:ext cx="0" cy="6259486"/>
          </a:xfrm>
          <a:prstGeom prst="line">
            <a:avLst/>
          </a:prstGeom>
          <a:ln w="12700">
            <a:solidFill>
              <a:srgbClr val="DCDEE0"/>
            </a:solidFill>
          </a:ln>
        </p:spPr>
        <p:style>
          <a:lnRef idx="1">
            <a:schemeClr val="accent1"/>
          </a:lnRef>
          <a:fillRef idx="0">
            <a:schemeClr val="accent1"/>
          </a:fillRef>
          <a:effectRef idx="0">
            <a:schemeClr val="accent1"/>
          </a:effectRef>
          <a:fontRef idx="minor">
            <a:schemeClr val="tx1"/>
          </a:fontRef>
        </p:style>
      </p:cxnSp>
      <p:sp>
        <p:nvSpPr>
          <p:cNvPr id="11" name="Date Placeholder 10"/>
          <p:cNvSpPr>
            <a:spLocks noGrp="1"/>
          </p:cNvSpPr>
          <p:nvPr>
            <p:ph type="dt" sz="half" idx="2"/>
          </p:nvPr>
        </p:nvSpPr>
        <p:spPr>
          <a:xfrm rot="16200000">
            <a:off x="-498312" y="4699057"/>
            <a:ext cx="1491911" cy="192777"/>
          </a:xfrm>
          <a:prstGeom prst="rect">
            <a:avLst/>
          </a:prstGeom>
        </p:spPr>
        <p:txBody>
          <a:bodyPr vert="horz" lIns="0" tIns="0" rIns="0" bIns="0" rtlCol="0" anchor="ctr"/>
          <a:lstStyle>
            <a:lvl1pPr algn="l">
              <a:defRPr sz="700">
                <a:solidFill>
                  <a:schemeClr val="tx1"/>
                </a:solidFill>
              </a:defRPr>
            </a:lvl1pPr>
          </a:lstStyle>
          <a:p>
            <a:fld id="{B146344F-5A4A-46C6-86E1-48B00574FB13}" type="datetime1">
              <a:rPr lang="en-US" smtClean="0"/>
              <a:t>8/10/2020</a:t>
            </a:fld>
            <a:endParaRPr lang="en-US" dirty="0"/>
          </a:p>
        </p:txBody>
      </p:sp>
      <p:sp>
        <p:nvSpPr>
          <p:cNvPr id="7" name="xxVersionTextBox"/>
          <p:cNvSpPr/>
          <p:nvPr userDrawn="1">
            <p:custDataLst>
              <p:tags r:id="rId26"/>
            </p:custDataLst>
          </p:nvPr>
        </p:nvSpPr>
        <p:spPr>
          <a:xfrm>
            <a:off x="0" y="0"/>
            <a:ext cx="12700" cy="12700"/>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xxLanguageTextBox"/>
          <p:cNvSpPr/>
          <p:nvPr userDrawn="1">
            <p:custDataLst>
              <p:tags r:id="rId27"/>
            </p:custDataLst>
          </p:nvPr>
        </p:nvSpPr>
        <p:spPr>
          <a:xfrm>
            <a:off x="0" y="0"/>
            <a:ext cx="12700" cy="12700"/>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835303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1" r:id="rId11"/>
    <p:sldLayoutId id="2147483670" r:id="rId12"/>
    <p:sldLayoutId id="2147483672" r:id="rId13"/>
    <p:sldLayoutId id="2147483673" r:id="rId14"/>
    <p:sldLayoutId id="2147483674" r:id="rId15"/>
    <p:sldLayoutId id="2147483682" r:id="rId16"/>
    <p:sldLayoutId id="2147483684" r:id="rId17"/>
    <p:sldLayoutId id="2147483675" r:id="rId18"/>
    <p:sldLayoutId id="2147483676" r:id="rId19"/>
    <p:sldLayoutId id="2147483677" r:id="rId20"/>
    <p:sldLayoutId id="2147483678" r:id="rId21"/>
    <p:sldLayoutId id="2147483679" r:id="rId22"/>
    <p:sldLayoutId id="2147483680" r:id="rId23"/>
    <p:sldLayoutId id="2147483681" r:id="rId24"/>
  </p:sldLayoutIdLst>
  <p:hf hdr="0" ftr="0" dt="0"/>
  <p:txStyles>
    <p:titleStyle>
      <a:lvl1pPr algn="l" defTabSz="914400" rtl="0" eaLnBrk="1" latinLnBrk="0" hangingPunct="1">
        <a:lnSpc>
          <a:spcPct val="90000"/>
        </a:lnSpc>
        <a:spcBef>
          <a:spcPct val="0"/>
        </a:spcBef>
        <a:buNone/>
        <a:defRPr sz="1600" b="0" kern="1200">
          <a:solidFill>
            <a:schemeClr val="bg2"/>
          </a:solidFill>
          <a:latin typeface="+mj-lt"/>
          <a:ea typeface="+mj-ea"/>
          <a:cs typeface="+mj-cs"/>
        </a:defRPr>
      </a:lvl1pPr>
    </p:titleStyle>
    <p:bodyStyle>
      <a:lvl1pPr marL="0" indent="0" algn="l" defTabSz="914400" rtl="0" eaLnBrk="1" latinLnBrk="0" hangingPunct="1">
        <a:lnSpc>
          <a:spcPct val="130000"/>
        </a:lnSpc>
        <a:spcBef>
          <a:spcPts val="1200"/>
        </a:spcBef>
        <a:buFont typeface="Arial" panose="020B0604020202020204" pitchFamily="34" charset="0"/>
        <a:buNone/>
        <a:defRPr sz="12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baseline="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baseline="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200" kern="1200" baseline="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200"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baseline="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00" userDrawn="1">
          <p15:clr>
            <a:srgbClr val="F26B43"/>
          </p15:clr>
        </p15:guide>
        <p15:guide id="2" pos="2252" userDrawn="1">
          <p15:clr>
            <a:srgbClr val="F26B43"/>
          </p15:clr>
        </p15:guide>
        <p15:guide id="3" orient="horz" pos="913" userDrawn="1">
          <p15:clr>
            <a:srgbClr val="F26B43"/>
          </p15:clr>
        </p15:guide>
        <p15:guide id="4" pos="6992" userDrawn="1">
          <p15:clr>
            <a:srgbClr val="F26B43"/>
          </p15:clr>
        </p15:guide>
        <p15:guide id="5" orient="horz" pos="4133" userDrawn="1">
          <p15:clr>
            <a:srgbClr val="F26B43"/>
          </p15:clr>
        </p15:guide>
        <p15:guide id="6" pos="302" userDrawn="1">
          <p15:clr>
            <a:srgbClr val="F26B43"/>
          </p15:clr>
        </p15:guide>
        <p15:guide id="7" pos="7514" userDrawn="1">
          <p15:clr>
            <a:srgbClr val="F26B43"/>
          </p15:clr>
        </p15:guide>
        <p15:guide id="8" orient="horz" pos="1094" userDrawn="1">
          <p15:clr>
            <a:srgbClr val="F26B43"/>
          </p15:clr>
        </p15:guide>
        <p15:guide id="9" pos="1663" userDrawn="1">
          <p15:clr>
            <a:srgbClr val="F26B43"/>
          </p15:clr>
        </p15:guide>
        <p15:guide id="10" pos="461" userDrawn="1">
          <p15:clr>
            <a:srgbClr val="F26B43"/>
          </p15:clr>
        </p15:guide>
        <p15:guide id="11" pos="4543" userDrawn="1">
          <p15:clr>
            <a:srgbClr val="F26B43"/>
          </p15:clr>
        </p15:guide>
        <p15:guide id="12" pos="5201"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9.xml"/><Relationship Id="rId5" Type="http://schemas.openxmlformats.org/officeDocument/2006/relationships/image" Target="../media/image7.png"/><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hemeOverride" Target="../theme/themeOverride1.xml"/><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466666" y="1122584"/>
            <a:ext cx="3522134" cy="2387600"/>
          </a:xfrm>
        </p:spPr>
        <p:txBody>
          <a:bodyPr/>
          <a:lstStyle/>
          <a:p>
            <a:r>
              <a:rPr lang="en-US" dirty="0" err="1"/>
              <a:t>Drukningsstatistikk</a:t>
            </a:r>
            <a:br>
              <a:rPr lang="en-US" dirty="0"/>
            </a:br>
            <a:br>
              <a:rPr lang="en-US" sz="2600" dirty="0"/>
            </a:br>
            <a:br>
              <a:rPr lang="en-US" sz="2600" dirty="0"/>
            </a:br>
            <a:br>
              <a:rPr lang="en-US" sz="2600" dirty="0"/>
            </a:br>
            <a:r>
              <a:rPr lang="en-US" sz="2600" dirty="0" err="1"/>
              <a:t>Redningsselskapet</a:t>
            </a:r>
            <a:endParaRPr lang="en-US" sz="2600" dirty="0"/>
          </a:p>
        </p:txBody>
      </p:sp>
      <p:pic>
        <p:nvPicPr>
          <p:cNvPr id="6" name="Picture 5"/>
          <p:cNvPicPr>
            <a:picLocks noChangeAspect="1"/>
          </p:cNvPicPr>
          <p:nvPr/>
        </p:nvPicPr>
        <p:blipFill>
          <a:blip r:embed="rId3"/>
          <a:stretch>
            <a:fillRect/>
          </a:stretch>
        </p:blipFill>
        <p:spPr>
          <a:xfrm>
            <a:off x="1129228" y="2961623"/>
            <a:ext cx="6112878" cy="1205942"/>
          </a:xfrm>
          <a:prstGeom prst="rect">
            <a:avLst/>
          </a:prstGeom>
        </p:spPr>
      </p:pic>
      <p:pic>
        <p:nvPicPr>
          <p:cNvPr id="4" name="Picture 3"/>
          <p:cNvPicPr>
            <a:picLocks noChangeAspect="1"/>
          </p:cNvPicPr>
          <p:nvPr/>
        </p:nvPicPr>
        <p:blipFill>
          <a:blip r:embed="rId4">
            <a:clrChange>
              <a:clrFrom>
                <a:srgbClr val="000000">
                  <a:alpha val="0"/>
                </a:srgbClr>
              </a:clrFrom>
              <a:clrTo>
                <a:srgbClr val="000000">
                  <a:alpha val="0"/>
                </a:srgbClr>
              </a:clrTo>
            </a:clrChange>
            <a:extLst>
              <a:ext uri="{28A0092B-C50C-407E-A947-70E740481C1C}">
                <a14:useLocalDpi xmlns:a14="http://schemas.microsoft.com/office/drawing/2010/main" val="0"/>
              </a:ext>
            </a:extLst>
          </a:blip>
          <a:stretch>
            <a:fillRect/>
          </a:stretch>
        </p:blipFill>
        <p:spPr>
          <a:xfrm>
            <a:off x="2829023" y="2506230"/>
            <a:ext cx="2219018" cy="700842"/>
          </a:xfrm>
          <a:prstGeom prst="rect">
            <a:avLst/>
          </a:prstGeom>
        </p:spPr>
      </p:pic>
      <p:pic>
        <p:nvPicPr>
          <p:cNvPr id="5" name="Picture 4"/>
          <p:cNvPicPr>
            <a:picLocks noChangeAspect="1"/>
          </p:cNvPicPr>
          <p:nvPr/>
        </p:nvPicPr>
        <p:blipFill>
          <a:blip r:embed="rId5"/>
          <a:stretch>
            <a:fillRect/>
          </a:stretch>
        </p:blipFill>
        <p:spPr>
          <a:xfrm>
            <a:off x="1666819" y="3510184"/>
            <a:ext cx="4543425" cy="1628775"/>
          </a:xfrm>
          <a:prstGeom prst="rect">
            <a:avLst/>
          </a:prstGeom>
        </p:spPr>
      </p:pic>
      <p:sp>
        <p:nvSpPr>
          <p:cNvPr id="7" name="Forside_Tekst1"/>
          <p:cNvSpPr txBox="1">
            <a:spLocks/>
          </p:cNvSpPr>
          <p:nvPr/>
        </p:nvSpPr>
        <p:spPr>
          <a:xfrm>
            <a:off x="8466666" y="1671128"/>
            <a:ext cx="3522134" cy="657381"/>
          </a:xfrm>
          <a:prstGeom prst="rect">
            <a:avLst/>
          </a:prstGeom>
        </p:spPr>
        <p:txBody>
          <a:bodyPr vert="horz" lIns="0" tIns="0" rIns="0" bIns="0" rtlCol="0" anchor="t">
            <a:noAutofit/>
          </a:bodyPr>
          <a:lstStyle>
            <a:lvl1pPr algn="l" defTabSz="914400" rtl="0" eaLnBrk="1" latinLnBrk="0" hangingPunct="1">
              <a:lnSpc>
                <a:spcPct val="100000"/>
              </a:lnSpc>
              <a:spcBef>
                <a:spcPct val="0"/>
              </a:spcBef>
              <a:buNone/>
              <a:defRPr sz="3200" b="0" kern="1200">
                <a:solidFill>
                  <a:schemeClr val="accent1"/>
                </a:solidFill>
                <a:latin typeface="+mj-lt"/>
                <a:ea typeface="+mj-ea"/>
                <a:cs typeface="+mj-cs"/>
              </a:defRPr>
            </a:lvl1pPr>
          </a:lstStyle>
          <a:p>
            <a:r>
              <a:rPr lang="en-US" sz="2600"/>
              <a:t>Juli 2020</a:t>
            </a:r>
            <a:endParaRPr lang="en-US" sz="2600" dirty="0"/>
          </a:p>
        </p:txBody>
      </p:sp>
    </p:spTree>
    <p:extLst>
      <p:ext uri="{BB962C8B-B14F-4D97-AF65-F5344CB8AC3E}">
        <p14:creationId xmlns:p14="http://schemas.microsoft.com/office/powerpoint/2010/main" val="32315820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034786A-71DB-4DE9-B94A-458E20ABCBA1}" type="slidenum">
              <a:rPr lang="en-US" smtClean="0"/>
              <a:pPr/>
              <a:t>10</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693327541"/>
              </p:ext>
            </p:extLst>
          </p:nvPr>
        </p:nvGraphicFramePr>
        <p:xfrm>
          <a:off x="3575058" y="852522"/>
          <a:ext cx="1373193" cy="3124631"/>
        </p:xfrm>
        <a:graphic>
          <a:graphicData uri="http://schemas.openxmlformats.org/drawingml/2006/table">
            <a:tbl>
              <a:tblPr/>
              <a:tblGrid>
                <a:gridCol w="1373193">
                  <a:extLst>
                    <a:ext uri="{9D8B030D-6E8A-4147-A177-3AD203B41FA5}">
                      <a16:colId xmlns:a16="http://schemas.microsoft.com/office/drawing/2014/main" val="20000"/>
                    </a:ext>
                  </a:extLst>
                </a:gridCol>
              </a:tblGrid>
              <a:tr h="512951">
                <a:tc>
                  <a:txBody>
                    <a:bodyPr/>
                    <a:lstStyle/>
                    <a:p>
                      <a:pPr algn="ctr" rtl="0" fontAlgn="ctr"/>
                      <a:r>
                        <a:rPr lang="nb-NO" sz="900" b="0" i="0" u="none" strike="noStrike" kern="1200" noProof="0" dirty="0">
                          <a:solidFill>
                            <a:srgbClr val="6197AD"/>
                          </a:solidFill>
                          <a:effectLst/>
                          <a:latin typeface="Gadugi" panose="020B0502040204020203" pitchFamily="34" charset="0"/>
                          <a:ea typeface="+mn-ea"/>
                          <a:cs typeface="+mn-cs"/>
                        </a:rPr>
                        <a:t>Årsak</a:t>
                      </a:r>
                    </a:p>
                  </a:txBody>
                  <a:tcPr marL="5793" marR="5793" marT="57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EAEFF1"/>
                    </a:solidFill>
                  </a:tcPr>
                </a:tc>
                <a:extLst>
                  <a:ext uri="{0D108BD9-81ED-4DB2-BD59-A6C34878D82A}">
                    <a16:rowId xmlns:a16="http://schemas.microsoft.com/office/drawing/2014/main" val="10000"/>
                  </a:ext>
                </a:extLst>
              </a:tr>
              <a:tr h="230565">
                <a:tc>
                  <a:txBody>
                    <a:bodyPr/>
                    <a:lstStyle/>
                    <a:p>
                      <a:pPr algn="l" rtl="0" fontAlgn="b"/>
                      <a:r>
                        <a:rPr lang="nb-NO" sz="800" b="0" i="0" u="none" strike="noStrike" kern="1200" noProof="0" dirty="0">
                          <a:solidFill>
                            <a:srgbClr val="656868"/>
                          </a:solidFill>
                          <a:effectLst/>
                          <a:latin typeface="Franklin Gothic Book" panose="020B0503020102020204" pitchFamily="34" charset="0"/>
                          <a:ea typeface="+mn-ea"/>
                          <a:cs typeface="+mn-cs"/>
                        </a:rPr>
                        <a:t>Gjennom is</a:t>
                      </a:r>
                    </a:p>
                  </a:txBody>
                  <a:tcPr marL="5793" marR="5793" marT="57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extLst>
                  <a:ext uri="{0D108BD9-81ED-4DB2-BD59-A6C34878D82A}">
                    <a16:rowId xmlns:a16="http://schemas.microsoft.com/office/drawing/2014/main" val="10002"/>
                  </a:ext>
                </a:extLst>
              </a:tr>
              <a:tr h="306030">
                <a:tc>
                  <a:txBody>
                    <a:bodyPr/>
                    <a:lstStyle/>
                    <a:p>
                      <a:pPr algn="l" rtl="0" fontAlgn="b"/>
                      <a:r>
                        <a:rPr lang="nb-NO" sz="800" b="0" i="0" u="none" strike="noStrike" kern="1200" noProof="0" dirty="0">
                          <a:solidFill>
                            <a:srgbClr val="656868"/>
                          </a:solidFill>
                          <a:effectLst/>
                          <a:latin typeface="Franklin Gothic Book" panose="020B0503020102020204" pitchFamily="34" charset="0"/>
                          <a:ea typeface="+mn-ea"/>
                          <a:cs typeface="+mn-cs"/>
                        </a:rPr>
                        <a:t>Fall fra land/brygge i elv/sjø/vann</a:t>
                      </a:r>
                    </a:p>
                  </a:txBody>
                  <a:tcPr marL="5793" marR="5793" marT="57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extLst>
                  <a:ext uri="{0D108BD9-81ED-4DB2-BD59-A6C34878D82A}">
                    <a16:rowId xmlns:a16="http://schemas.microsoft.com/office/drawing/2014/main" val="10003"/>
                  </a:ext>
                </a:extLst>
              </a:tr>
              <a:tr h="230565">
                <a:tc>
                  <a:txBody>
                    <a:bodyPr/>
                    <a:lstStyle/>
                    <a:p>
                      <a:pPr algn="l" rtl="0" fontAlgn="b"/>
                      <a:r>
                        <a:rPr lang="nb-NO" sz="800" b="0" i="0" u="none" strike="noStrike" kern="1200" noProof="0" dirty="0">
                          <a:solidFill>
                            <a:srgbClr val="656868"/>
                          </a:solidFill>
                          <a:effectLst/>
                          <a:latin typeface="Franklin Gothic Book" panose="020B0503020102020204" pitchFamily="34" charset="0"/>
                          <a:ea typeface="+mn-ea"/>
                          <a:cs typeface="+mn-cs"/>
                        </a:rPr>
                        <a:t>Bading</a:t>
                      </a:r>
                    </a:p>
                  </a:txBody>
                  <a:tcPr marL="5793" marR="5793" marT="57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extLst>
                  <a:ext uri="{0D108BD9-81ED-4DB2-BD59-A6C34878D82A}">
                    <a16:rowId xmlns:a16="http://schemas.microsoft.com/office/drawing/2014/main" val="10004"/>
                  </a:ext>
                </a:extLst>
              </a:tr>
              <a:tr h="230565">
                <a:tc>
                  <a:txBody>
                    <a:bodyPr/>
                    <a:lstStyle/>
                    <a:p>
                      <a:pPr algn="l" rtl="0" fontAlgn="b"/>
                      <a:r>
                        <a:rPr lang="nb-NO" sz="800" b="0" i="0" u="none" strike="noStrike" kern="1200" noProof="0" dirty="0">
                          <a:solidFill>
                            <a:srgbClr val="656868"/>
                          </a:solidFill>
                          <a:effectLst/>
                          <a:latin typeface="Franklin Gothic Book" panose="020B0503020102020204" pitchFamily="34" charset="0"/>
                          <a:ea typeface="+mn-ea"/>
                          <a:cs typeface="+mn-cs"/>
                        </a:rPr>
                        <a:t>Dykking</a:t>
                      </a:r>
                    </a:p>
                  </a:txBody>
                  <a:tcPr marL="5793" marR="5793" marT="57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extLst>
                  <a:ext uri="{0D108BD9-81ED-4DB2-BD59-A6C34878D82A}">
                    <a16:rowId xmlns:a16="http://schemas.microsoft.com/office/drawing/2014/main" val="10005"/>
                  </a:ext>
                </a:extLst>
              </a:tr>
              <a:tr h="230565">
                <a:tc>
                  <a:txBody>
                    <a:bodyPr/>
                    <a:lstStyle/>
                    <a:p>
                      <a:pPr algn="l" rtl="0" fontAlgn="b"/>
                      <a:r>
                        <a:rPr lang="nb-NO" sz="800" b="0" i="0" u="none" strike="noStrike" kern="1200" noProof="0" dirty="0">
                          <a:solidFill>
                            <a:srgbClr val="656868"/>
                          </a:solidFill>
                          <a:effectLst/>
                          <a:latin typeface="Franklin Gothic Book" panose="020B0503020102020204" pitchFamily="34" charset="0"/>
                          <a:ea typeface="+mn-ea"/>
                          <a:cs typeface="+mn-cs"/>
                        </a:rPr>
                        <a:t>Seilbrett/rafting</a:t>
                      </a:r>
                    </a:p>
                  </a:txBody>
                  <a:tcPr marL="5793" marR="5793" marT="57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extLst>
                  <a:ext uri="{0D108BD9-81ED-4DB2-BD59-A6C34878D82A}">
                    <a16:rowId xmlns:a16="http://schemas.microsoft.com/office/drawing/2014/main" val="10006"/>
                  </a:ext>
                </a:extLst>
              </a:tr>
              <a:tr h="230565">
                <a:tc>
                  <a:txBody>
                    <a:bodyPr/>
                    <a:lstStyle/>
                    <a:p>
                      <a:pPr algn="l" rtl="0" fontAlgn="b"/>
                      <a:r>
                        <a:rPr lang="nb-NO" sz="800" b="0" i="0" u="none" strike="noStrike" kern="1200" noProof="0" dirty="0">
                          <a:solidFill>
                            <a:srgbClr val="656868"/>
                          </a:solidFill>
                          <a:effectLst/>
                          <a:latin typeface="Franklin Gothic Book" panose="020B0503020102020204" pitchFamily="34" charset="0"/>
                          <a:ea typeface="+mn-ea"/>
                          <a:cs typeface="+mn-cs"/>
                        </a:rPr>
                        <a:t>Kano/kajakk</a:t>
                      </a:r>
                    </a:p>
                  </a:txBody>
                  <a:tcPr marL="5793" marR="5793" marT="57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extLst>
                  <a:ext uri="{0D108BD9-81ED-4DB2-BD59-A6C34878D82A}">
                    <a16:rowId xmlns:a16="http://schemas.microsoft.com/office/drawing/2014/main" val="10007"/>
                  </a:ext>
                </a:extLst>
              </a:tr>
              <a:tr h="230565">
                <a:tc>
                  <a:txBody>
                    <a:bodyPr/>
                    <a:lstStyle/>
                    <a:p>
                      <a:pPr algn="l" rtl="0" fontAlgn="b"/>
                      <a:r>
                        <a:rPr lang="nb-NO" sz="800" b="0" i="0" u="none" strike="noStrike" kern="1200" noProof="0" dirty="0">
                          <a:solidFill>
                            <a:srgbClr val="656868"/>
                          </a:solidFill>
                          <a:effectLst/>
                          <a:latin typeface="Franklin Gothic Book" panose="020B0503020102020204" pitchFamily="34" charset="0"/>
                          <a:ea typeface="+mn-ea"/>
                          <a:cs typeface="+mn-cs"/>
                        </a:rPr>
                        <a:t>Fritidsbåt</a:t>
                      </a:r>
                    </a:p>
                  </a:txBody>
                  <a:tcPr marL="5793" marR="5793" marT="57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extLst>
                  <a:ext uri="{0D108BD9-81ED-4DB2-BD59-A6C34878D82A}">
                    <a16:rowId xmlns:a16="http://schemas.microsoft.com/office/drawing/2014/main" val="10008"/>
                  </a:ext>
                </a:extLst>
              </a:tr>
              <a:tr h="230565">
                <a:tc>
                  <a:txBody>
                    <a:bodyPr/>
                    <a:lstStyle/>
                    <a:p>
                      <a:pPr algn="l" rtl="0" fontAlgn="b"/>
                      <a:r>
                        <a:rPr lang="nb-NO" sz="800" b="0" i="0" u="none" strike="noStrike" kern="1200" noProof="0" dirty="0">
                          <a:solidFill>
                            <a:srgbClr val="656868"/>
                          </a:solidFill>
                          <a:effectLst/>
                          <a:latin typeface="Franklin Gothic Book" panose="020B0503020102020204" pitchFamily="34" charset="0"/>
                          <a:ea typeface="+mn-ea"/>
                          <a:cs typeface="+mn-cs"/>
                        </a:rPr>
                        <a:t>Yrkesbåt</a:t>
                      </a:r>
                    </a:p>
                  </a:txBody>
                  <a:tcPr marL="5793" marR="5793" marT="57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extLst>
                  <a:ext uri="{0D108BD9-81ED-4DB2-BD59-A6C34878D82A}">
                    <a16:rowId xmlns:a16="http://schemas.microsoft.com/office/drawing/2014/main" val="10009"/>
                  </a:ext>
                </a:extLst>
              </a:tr>
              <a:tr h="230565">
                <a:tc>
                  <a:txBody>
                    <a:bodyPr/>
                    <a:lstStyle/>
                    <a:p>
                      <a:pPr algn="l" rtl="0" fontAlgn="b"/>
                      <a:r>
                        <a:rPr lang="nb-NO" sz="800" b="0" i="0" u="none" strike="noStrike" kern="1200" noProof="0" dirty="0">
                          <a:solidFill>
                            <a:srgbClr val="656868"/>
                          </a:solidFill>
                          <a:effectLst/>
                          <a:latin typeface="Franklin Gothic Book" panose="020B0503020102020204" pitchFamily="34" charset="0"/>
                          <a:ea typeface="+mn-ea"/>
                          <a:cs typeface="+mn-cs"/>
                        </a:rPr>
                        <a:t>Bil i sjø/vann</a:t>
                      </a:r>
                    </a:p>
                  </a:txBody>
                  <a:tcPr marL="5793" marR="5793" marT="57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extLst>
                  <a:ext uri="{0D108BD9-81ED-4DB2-BD59-A6C34878D82A}">
                    <a16:rowId xmlns:a16="http://schemas.microsoft.com/office/drawing/2014/main" val="10010"/>
                  </a:ext>
                </a:extLst>
              </a:tr>
              <a:tr h="230565">
                <a:tc>
                  <a:txBody>
                    <a:bodyPr/>
                    <a:lstStyle/>
                    <a:p>
                      <a:pPr algn="l" rtl="0" fontAlgn="b"/>
                      <a:r>
                        <a:rPr lang="nb-NO" sz="800" b="0" i="0" u="none" strike="noStrike" kern="1200" noProof="0" dirty="0">
                          <a:solidFill>
                            <a:srgbClr val="656868"/>
                          </a:solidFill>
                          <a:effectLst/>
                          <a:latin typeface="Franklin Gothic Book" panose="020B0503020102020204" pitchFamily="34" charset="0"/>
                          <a:ea typeface="+mn-ea"/>
                          <a:cs typeface="+mn-cs"/>
                        </a:rPr>
                        <a:t>Andre årsaker</a:t>
                      </a:r>
                    </a:p>
                  </a:txBody>
                  <a:tcPr marL="5793" marR="5793" marT="57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extLst>
                  <a:ext uri="{0D108BD9-81ED-4DB2-BD59-A6C34878D82A}">
                    <a16:rowId xmlns:a16="http://schemas.microsoft.com/office/drawing/2014/main" val="10011"/>
                  </a:ext>
                </a:extLst>
              </a:tr>
              <a:tr h="230565">
                <a:tc>
                  <a:txBody>
                    <a:bodyPr/>
                    <a:lstStyle/>
                    <a:p>
                      <a:pPr algn="l" rtl="0" fontAlgn="b"/>
                      <a:r>
                        <a:rPr lang="nb-NO" sz="800" b="0" i="0" u="none" strike="noStrike" kern="1200" noProof="0" dirty="0">
                          <a:solidFill>
                            <a:srgbClr val="656868"/>
                          </a:solidFill>
                          <a:effectLst/>
                          <a:latin typeface="Franklin Gothic Book" panose="020B0503020102020204" pitchFamily="34" charset="0"/>
                          <a:ea typeface="+mn-ea"/>
                          <a:cs typeface="+mn-cs"/>
                        </a:rPr>
                        <a:t>Total per alder/kjønn</a:t>
                      </a:r>
                    </a:p>
                  </a:txBody>
                  <a:tcPr marL="5793" marR="5793" marT="57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extLst>
                  <a:ext uri="{0D108BD9-81ED-4DB2-BD59-A6C34878D82A}">
                    <a16:rowId xmlns:a16="http://schemas.microsoft.com/office/drawing/2014/main" val="10012"/>
                  </a:ext>
                </a:extLst>
              </a:tr>
            </a:tbl>
          </a:graphicData>
        </a:graphic>
      </p:graphicFrame>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0">
            <a:off x="26701" y="1011770"/>
            <a:ext cx="465976" cy="147481"/>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303949468"/>
              </p:ext>
            </p:extLst>
          </p:nvPr>
        </p:nvGraphicFramePr>
        <p:xfrm>
          <a:off x="4948251" y="850265"/>
          <a:ext cx="6980224" cy="512951"/>
        </p:xfrm>
        <a:graphic>
          <a:graphicData uri="http://schemas.openxmlformats.org/drawingml/2006/table">
            <a:tbl>
              <a:tblPr/>
              <a:tblGrid>
                <a:gridCol w="436264">
                  <a:extLst>
                    <a:ext uri="{9D8B030D-6E8A-4147-A177-3AD203B41FA5}">
                      <a16:colId xmlns:a16="http://schemas.microsoft.com/office/drawing/2014/main" val="20001"/>
                    </a:ext>
                  </a:extLst>
                </a:gridCol>
                <a:gridCol w="436264">
                  <a:extLst>
                    <a:ext uri="{9D8B030D-6E8A-4147-A177-3AD203B41FA5}">
                      <a16:colId xmlns:a16="http://schemas.microsoft.com/office/drawing/2014/main" val="20002"/>
                    </a:ext>
                  </a:extLst>
                </a:gridCol>
                <a:gridCol w="436264">
                  <a:extLst>
                    <a:ext uri="{9D8B030D-6E8A-4147-A177-3AD203B41FA5}">
                      <a16:colId xmlns:a16="http://schemas.microsoft.com/office/drawing/2014/main" val="20003"/>
                    </a:ext>
                  </a:extLst>
                </a:gridCol>
                <a:gridCol w="436264">
                  <a:extLst>
                    <a:ext uri="{9D8B030D-6E8A-4147-A177-3AD203B41FA5}">
                      <a16:colId xmlns:a16="http://schemas.microsoft.com/office/drawing/2014/main" val="20004"/>
                    </a:ext>
                  </a:extLst>
                </a:gridCol>
                <a:gridCol w="436264">
                  <a:extLst>
                    <a:ext uri="{9D8B030D-6E8A-4147-A177-3AD203B41FA5}">
                      <a16:colId xmlns:a16="http://schemas.microsoft.com/office/drawing/2014/main" val="20005"/>
                    </a:ext>
                  </a:extLst>
                </a:gridCol>
                <a:gridCol w="436264">
                  <a:extLst>
                    <a:ext uri="{9D8B030D-6E8A-4147-A177-3AD203B41FA5}">
                      <a16:colId xmlns:a16="http://schemas.microsoft.com/office/drawing/2014/main" val="20006"/>
                    </a:ext>
                  </a:extLst>
                </a:gridCol>
                <a:gridCol w="436264">
                  <a:extLst>
                    <a:ext uri="{9D8B030D-6E8A-4147-A177-3AD203B41FA5}">
                      <a16:colId xmlns:a16="http://schemas.microsoft.com/office/drawing/2014/main" val="20007"/>
                    </a:ext>
                  </a:extLst>
                </a:gridCol>
                <a:gridCol w="436264">
                  <a:extLst>
                    <a:ext uri="{9D8B030D-6E8A-4147-A177-3AD203B41FA5}">
                      <a16:colId xmlns:a16="http://schemas.microsoft.com/office/drawing/2014/main" val="20008"/>
                    </a:ext>
                  </a:extLst>
                </a:gridCol>
                <a:gridCol w="436264">
                  <a:extLst>
                    <a:ext uri="{9D8B030D-6E8A-4147-A177-3AD203B41FA5}">
                      <a16:colId xmlns:a16="http://schemas.microsoft.com/office/drawing/2014/main" val="20009"/>
                    </a:ext>
                  </a:extLst>
                </a:gridCol>
                <a:gridCol w="436264">
                  <a:extLst>
                    <a:ext uri="{9D8B030D-6E8A-4147-A177-3AD203B41FA5}">
                      <a16:colId xmlns:a16="http://schemas.microsoft.com/office/drawing/2014/main" val="20010"/>
                    </a:ext>
                  </a:extLst>
                </a:gridCol>
                <a:gridCol w="436264">
                  <a:extLst>
                    <a:ext uri="{9D8B030D-6E8A-4147-A177-3AD203B41FA5}">
                      <a16:colId xmlns:a16="http://schemas.microsoft.com/office/drawing/2014/main" val="20011"/>
                    </a:ext>
                  </a:extLst>
                </a:gridCol>
                <a:gridCol w="436264">
                  <a:extLst>
                    <a:ext uri="{9D8B030D-6E8A-4147-A177-3AD203B41FA5}">
                      <a16:colId xmlns:a16="http://schemas.microsoft.com/office/drawing/2014/main" val="20012"/>
                    </a:ext>
                  </a:extLst>
                </a:gridCol>
                <a:gridCol w="436264">
                  <a:extLst>
                    <a:ext uri="{9D8B030D-6E8A-4147-A177-3AD203B41FA5}">
                      <a16:colId xmlns:a16="http://schemas.microsoft.com/office/drawing/2014/main" val="20013"/>
                    </a:ext>
                  </a:extLst>
                </a:gridCol>
                <a:gridCol w="436264">
                  <a:extLst>
                    <a:ext uri="{9D8B030D-6E8A-4147-A177-3AD203B41FA5}">
                      <a16:colId xmlns:a16="http://schemas.microsoft.com/office/drawing/2014/main" val="20014"/>
                    </a:ext>
                  </a:extLst>
                </a:gridCol>
                <a:gridCol w="436264">
                  <a:extLst>
                    <a:ext uri="{9D8B030D-6E8A-4147-A177-3AD203B41FA5}">
                      <a16:colId xmlns:a16="http://schemas.microsoft.com/office/drawing/2014/main" val="20015"/>
                    </a:ext>
                  </a:extLst>
                </a:gridCol>
                <a:gridCol w="436264">
                  <a:extLst>
                    <a:ext uri="{9D8B030D-6E8A-4147-A177-3AD203B41FA5}">
                      <a16:colId xmlns:a16="http://schemas.microsoft.com/office/drawing/2014/main" val="20016"/>
                    </a:ext>
                  </a:extLst>
                </a:gridCol>
              </a:tblGrid>
              <a:tr h="270916">
                <a:tc gridSpan="2">
                  <a:txBody>
                    <a:bodyPr/>
                    <a:lstStyle/>
                    <a:p>
                      <a:pPr algn="ctr" rtl="0" fontAlgn="ctr"/>
                      <a:r>
                        <a:rPr lang="nb-NO" sz="900" b="0" i="0" u="none" strike="noStrike" kern="1200" noProof="0" dirty="0">
                          <a:solidFill>
                            <a:srgbClr val="6197AD"/>
                          </a:solidFill>
                          <a:effectLst/>
                          <a:latin typeface="Gadugi" panose="020B0502040204020203" pitchFamily="34" charset="0"/>
                          <a:ea typeface="+mn-ea"/>
                          <a:cs typeface="+mn-cs"/>
                        </a:rPr>
                        <a:t>0-7 år</a:t>
                      </a:r>
                    </a:p>
                  </a:txBody>
                  <a:tcPr marL="5793" marR="5793" marT="5793"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hMerge="1">
                  <a:txBody>
                    <a:bodyPr/>
                    <a:lstStyle/>
                    <a:p>
                      <a:endParaRPr lang="nb-NO"/>
                    </a:p>
                  </a:txBody>
                  <a:tcPr/>
                </a:tc>
                <a:tc gridSpan="2">
                  <a:txBody>
                    <a:bodyPr/>
                    <a:lstStyle/>
                    <a:p>
                      <a:pPr algn="ctr" rtl="0" fontAlgn="ctr"/>
                      <a:r>
                        <a:rPr lang="nb-NO" sz="900" b="0" i="0" u="none" strike="noStrike" kern="1200" noProof="0" dirty="0">
                          <a:solidFill>
                            <a:srgbClr val="6197AD"/>
                          </a:solidFill>
                          <a:effectLst/>
                          <a:latin typeface="Gadugi" panose="020B0502040204020203" pitchFamily="34" charset="0"/>
                          <a:ea typeface="+mn-ea"/>
                          <a:cs typeface="+mn-cs"/>
                        </a:rPr>
                        <a:t>8-14 år</a:t>
                      </a:r>
                    </a:p>
                  </a:txBody>
                  <a:tcPr marL="5793" marR="5793" marT="5793"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hMerge="1">
                  <a:txBody>
                    <a:bodyPr/>
                    <a:lstStyle/>
                    <a:p>
                      <a:endParaRPr lang="nb-NO"/>
                    </a:p>
                  </a:txBody>
                  <a:tcPr/>
                </a:tc>
                <a:tc gridSpan="2">
                  <a:txBody>
                    <a:bodyPr/>
                    <a:lstStyle/>
                    <a:p>
                      <a:pPr algn="ctr" rtl="0" fontAlgn="ctr"/>
                      <a:r>
                        <a:rPr lang="nb-NO" sz="900" b="0" i="0" u="none" strike="noStrike" kern="1200" noProof="0" dirty="0">
                          <a:solidFill>
                            <a:srgbClr val="6197AD"/>
                          </a:solidFill>
                          <a:effectLst/>
                          <a:latin typeface="Gadugi" panose="020B0502040204020203" pitchFamily="34" charset="0"/>
                          <a:ea typeface="+mn-ea"/>
                          <a:cs typeface="+mn-cs"/>
                        </a:rPr>
                        <a:t>15-25 år</a:t>
                      </a:r>
                    </a:p>
                  </a:txBody>
                  <a:tcPr marL="5793" marR="5793" marT="5793"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hMerge="1">
                  <a:txBody>
                    <a:bodyPr/>
                    <a:lstStyle/>
                    <a:p>
                      <a:endParaRPr lang="nb-NO"/>
                    </a:p>
                  </a:txBody>
                  <a:tcPr/>
                </a:tc>
                <a:tc gridSpan="2">
                  <a:txBody>
                    <a:bodyPr/>
                    <a:lstStyle/>
                    <a:p>
                      <a:pPr algn="ctr" rtl="0" fontAlgn="ctr"/>
                      <a:r>
                        <a:rPr lang="nb-NO" sz="900" b="0" i="0" u="none" strike="noStrike" kern="1200" noProof="0" dirty="0">
                          <a:solidFill>
                            <a:srgbClr val="6197AD"/>
                          </a:solidFill>
                          <a:effectLst/>
                          <a:latin typeface="Gadugi" panose="020B0502040204020203" pitchFamily="34" charset="0"/>
                          <a:ea typeface="+mn-ea"/>
                          <a:cs typeface="+mn-cs"/>
                        </a:rPr>
                        <a:t>26-40 år</a:t>
                      </a:r>
                    </a:p>
                  </a:txBody>
                  <a:tcPr marL="5793" marR="5793" marT="5793"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hMerge="1">
                  <a:txBody>
                    <a:bodyPr/>
                    <a:lstStyle/>
                    <a:p>
                      <a:endParaRPr lang="nb-NO"/>
                    </a:p>
                  </a:txBody>
                  <a:tcPr/>
                </a:tc>
                <a:tc gridSpan="2">
                  <a:txBody>
                    <a:bodyPr/>
                    <a:lstStyle/>
                    <a:p>
                      <a:pPr algn="ctr" rtl="0" fontAlgn="ctr"/>
                      <a:r>
                        <a:rPr lang="nb-NO" sz="900" b="0" i="0" u="none" strike="noStrike" kern="1200" noProof="0" dirty="0">
                          <a:solidFill>
                            <a:srgbClr val="6197AD"/>
                          </a:solidFill>
                          <a:effectLst/>
                          <a:latin typeface="Gadugi" panose="020B0502040204020203" pitchFamily="34" charset="0"/>
                          <a:ea typeface="+mn-ea"/>
                          <a:cs typeface="+mn-cs"/>
                        </a:rPr>
                        <a:t>41-60 år</a:t>
                      </a:r>
                    </a:p>
                  </a:txBody>
                  <a:tcPr marL="5793" marR="5793" marT="5793"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hMerge="1">
                  <a:txBody>
                    <a:bodyPr/>
                    <a:lstStyle/>
                    <a:p>
                      <a:endParaRPr lang="nb-NO"/>
                    </a:p>
                  </a:txBody>
                  <a:tcPr/>
                </a:tc>
                <a:tc gridSpan="2">
                  <a:txBody>
                    <a:bodyPr/>
                    <a:lstStyle/>
                    <a:p>
                      <a:pPr algn="ctr" rtl="0" fontAlgn="ctr"/>
                      <a:r>
                        <a:rPr lang="nb-NO" sz="900" b="0" i="0" u="none" strike="noStrike" kern="1200" noProof="0" dirty="0">
                          <a:solidFill>
                            <a:srgbClr val="6197AD"/>
                          </a:solidFill>
                          <a:effectLst/>
                          <a:latin typeface="Gadugi" panose="020B0502040204020203" pitchFamily="34" charset="0"/>
                          <a:ea typeface="+mn-ea"/>
                          <a:cs typeface="+mn-cs"/>
                        </a:rPr>
                        <a:t>61 - år</a:t>
                      </a:r>
                    </a:p>
                  </a:txBody>
                  <a:tcPr marL="5793" marR="5793" marT="5793"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hMerge="1">
                  <a:txBody>
                    <a:bodyPr/>
                    <a:lstStyle/>
                    <a:p>
                      <a:endParaRPr lang="nb-NO"/>
                    </a:p>
                  </a:txBody>
                  <a:tcPr/>
                </a:tc>
                <a:tc gridSpan="3">
                  <a:txBody>
                    <a:bodyPr/>
                    <a:lstStyle/>
                    <a:p>
                      <a:pPr algn="ctr" rtl="0" fontAlgn="ctr"/>
                      <a:r>
                        <a:rPr lang="nb-NO" sz="900" b="0" i="0" u="none" strike="noStrike" kern="1200" noProof="0" dirty="0">
                          <a:solidFill>
                            <a:srgbClr val="6197AD"/>
                          </a:solidFill>
                          <a:effectLst/>
                          <a:latin typeface="Gadugi" panose="020B0502040204020203" pitchFamily="34" charset="0"/>
                          <a:ea typeface="+mn-ea"/>
                          <a:cs typeface="+mn-cs"/>
                        </a:rPr>
                        <a:t>Ukjent</a:t>
                      </a:r>
                    </a:p>
                  </a:txBody>
                  <a:tcPr marL="5793" marR="5793" marT="57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hMerge="1">
                  <a:txBody>
                    <a:bodyPr/>
                    <a:lstStyle/>
                    <a:p>
                      <a:pPr algn="ctr" rtl="0" fontAlgn="ctr"/>
                      <a:endParaRPr lang="nb-NO" sz="900" b="0" i="0" u="none" strike="noStrike" kern="1200" dirty="0">
                        <a:solidFill>
                          <a:srgbClr val="6197AD"/>
                        </a:solidFill>
                        <a:effectLst/>
                        <a:latin typeface="Gadugi" panose="020B0502040204020203" pitchFamily="34" charset="0"/>
                        <a:ea typeface="+mn-ea"/>
                        <a:cs typeface="+mn-cs"/>
                      </a:endParaRPr>
                    </a:p>
                  </a:txBody>
                  <a:tcPr marL="5793" marR="5793" marT="57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hMerge="1">
                  <a:txBody>
                    <a:bodyPr/>
                    <a:lstStyle/>
                    <a:p>
                      <a:pPr algn="ctr" rtl="0" fontAlgn="ctr"/>
                      <a:endParaRPr lang="nb-NO" sz="900" b="0" i="0" u="none" strike="noStrike" kern="1200" dirty="0">
                        <a:solidFill>
                          <a:srgbClr val="6197AD"/>
                        </a:solidFill>
                        <a:effectLst/>
                        <a:latin typeface="Gadugi" panose="020B0502040204020203" pitchFamily="34" charset="0"/>
                        <a:ea typeface="+mn-ea"/>
                        <a:cs typeface="+mn-cs"/>
                      </a:endParaRPr>
                    </a:p>
                  </a:txBody>
                  <a:tcPr marL="5793" marR="5793" marT="57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l" rtl="0" fontAlgn="ctr"/>
                      <a:r>
                        <a:rPr lang="nb-NO" sz="600" b="0" i="0" u="none" strike="noStrike" noProof="0" dirty="0">
                          <a:solidFill>
                            <a:srgbClr val="6197AD"/>
                          </a:solidFill>
                          <a:effectLst/>
                          <a:latin typeface="Gadugi" panose="020B0502040204020203" pitchFamily="34" charset="0"/>
                        </a:rPr>
                        <a:t> </a:t>
                      </a:r>
                    </a:p>
                  </a:txBody>
                  <a:tcPr marL="5793" marR="5793" marT="57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extLst>
                  <a:ext uri="{0D108BD9-81ED-4DB2-BD59-A6C34878D82A}">
                    <a16:rowId xmlns:a16="http://schemas.microsoft.com/office/drawing/2014/main" val="10000"/>
                  </a:ext>
                </a:extLst>
              </a:tr>
              <a:tr h="242035">
                <a:tc>
                  <a:txBody>
                    <a:bodyPr/>
                    <a:lstStyle/>
                    <a:p>
                      <a:pPr algn="ctr" rtl="0" fontAlgn="ctr"/>
                      <a:r>
                        <a:rPr lang="nb-NO" sz="800" b="0" i="0" u="none" strike="noStrike" kern="1200" noProof="0" dirty="0">
                          <a:solidFill>
                            <a:srgbClr val="6197AD"/>
                          </a:solidFill>
                          <a:effectLst/>
                          <a:latin typeface="Gadugi" panose="020B0502040204020203" pitchFamily="34" charset="0"/>
                          <a:ea typeface="+mn-ea"/>
                          <a:cs typeface="+mn-cs"/>
                        </a:rPr>
                        <a:t>Gutt</a:t>
                      </a:r>
                    </a:p>
                  </a:txBody>
                  <a:tcPr marL="5793" marR="5793" marT="57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kern="1200" noProof="0" dirty="0">
                          <a:solidFill>
                            <a:srgbClr val="6197AD"/>
                          </a:solidFill>
                          <a:effectLst/>
                          <a:latin typeface="Gadugi" panose="020B0502040204020203" pitchFamily="34" charset="0"/>
                          <a:ea typeface="+mn-ea"/>
                          <a:cs typeface="+mn-cs"/>
                        </a:rPr>
                        <a:t>Jente</a:t>
                      </a:r>
                    </a:p>
                  </a:txBody>
                  <a:tcPr marL="5793" marR="5793" marT="57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kern="1200" noProof="0" dirty="0">
                          <a:solidFill>
                            <a:srgbClr val="6197AD"/>
                          </a:solidFill>
                          <a:effectLst/>
                          <a:latin typeface="Gadugi" panose="020B0502040204020203" pitchFamily="34" charset="0"/>
                          <a:ea typeface="+mn-ea"/>
                          <a:cs typeface="+mn-cs"/>
                        </a:rPr>
                        <a:t>Gutt</a:t>
                      </a:r>
                    </a:p>
                  </a:txBody>
                  <a:tcPr marL="5793" marR="5793" marT="57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kern="1200" noProof="0" dirty="0">
                          <a:solidFill>
                            <a:srgbClr val="6197AD"/>
                          </a:solidFill>
                          <a:effectLst/>
                          <a:latin typeface="Gadugi" panose="020B0502040204020203" pitchFamily="34" charset="0"/>
                          <a:ea typeface="+mn-ea"/>
                          <a:cs typeface="+mn-cs"/>
                        </a:rPr>
                        <a:t>Jente</a:t>
                      </a:r>
                    </a:p>
                  </a:txBody>
                  <a:tcPr marL="5793" marR="5793" marT="57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kern="1200" noProof="0" dirty="0">
                          <a:solidFill>
                            <a:srgbClr val="6197AD"/>
                          </a:solidFill>
                          <a:effectLst/>
                          <a:latin typeface="Gadugi" panose="020B0502040204020203" pitchFamily="34" charset="0"/>
                          <a:ea typeface="+mn-ea"/>
                          <a:cs typeface="+mn-cs"/>
                        </a:rPr>
                        <a:t>Mann</a:t>
                      </a:r>
                    </a:p>
                  </a:txBody>
                  <a:tcPr marL="5793" marR="5793" marT="57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kern="1200" noProof="0" dirty="0">
                          <a:solidFill>
                            <a:srgbClr val="6197AD"/>
                          </a:solidFill>
                          <a:effectLst/>
                          <a:latin typeface="Gadugi" panose="020B0502040204020203" pitchFamily="34" charset="0"/>
                          <a:ea typeface="+mn-ea"/>
                          <a:cs typeface="+mn-cs"/>
                        </a:rPr>
                        <a:t>Kvinne</a:t>
                      </a:r>
                    </a:p>
                  </a:txBody>
                  <a:tcPr marL="5793" marR="5793" marT="57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kern="1200" noProof="0" dirty="0">
                          <a:solidFill>
                            <a:srgbClr val="6197AD"/>
                          </a:solidFill>
                          <a:effectLst/>
                          <a:latin typeface="Gadugi" panose="020B0502040204020203" pitchFamily="34" charset="0"/>
                          <a:ea typeface="+mn-ea"/>
                          <a:cs typeface="+mn-cs"/>
                        </a:rPr>
                        <a:t>Mann</a:t>
                      </a:r>
                    </a:p>
                  </a:txBody>
                  <a:tcPr marL="5793" marR="5793" marT="57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kern="1200" noProof="0" dirty="0">
                          <a:solidFill>
                            <a:srgbClr val="6197AD"/>
                          </a:solidFill>
                          <a:effectLst/>
                          <a:latin typeface="Gadugi" panose="020B0502040204020203" pitchFamily="34" charset="0"/>
                          <a:ea typeface="+mn-ea"/>
                          <a:cs typeface="+mn-cs"/>
                        </a:rPr>
                        <a:t>Kvinne</a:t>
                      </a:r>
                    </a:p>
                  </a:txBody>
                  <a:tcPr marL="5793" marR="5793" marT="57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kern="1200" noProof="0" dirty="0">
                          <a:solidFill>
                            <a:srgbClr val="6197AD"/>
                          </a:solidFill>
                          <a:effectLst/>
                          <a:latin typeface="Gadugi" panose="020B0502040204020203" pitchFamily="34" charset="0"/>
                          <a:ea typeface="+mn-ea"/>
                          <a:cs typeface="+mn-cs"/>
                        </a:rPr>
                        <a:t>Mann</a:t>
                      </a:r>
                    </a:p>
                  </a:txBody>
                  <a:tcPr marL="5793" marR="5793" marT="57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kern="1200" noProof="0" dirty="0">
                          <a:solidFill>
                            <a:srgbClr val="6197AD"/>
                          </a:solidFill>
                          <a:effectLst/>
                          <a:latin typeface="Gadugi" panose="020B0502040204020203" pitchFamily="34" charset="0"/>
                          <a:ea typeface="+mn-ea"/>
                          <a:cs typeface="+mn-cs"/>
                        </a:rPr>
                        <a:t>Kvinne</a:t>
                      </a:r>
                    </a:p>
                  </a:txBody>
                  <a:tcPr marL="5793" marR="5793" marT="57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kern="1200" noProof="0" dirty="0">
                          <a:solidFill>
                            <a:srgbClr val="6197AD"/>
                          </a:solidFill>
                          <a:effectLst/>
                          <a:latin typeface="Gadugi" panose="020B0502040204020203" pitchFamily="34" charset="0"/>
                          <a:ea typeface="+mn-ea"/>
                          <a:cs typeface="+mn-cs"/>
                        </a:rPr>
                        <a:t>Mann</a:t>
                      </a:r>
                    </a:p>
                  </a:txBody>
                  <a:tcPr marL="5793" marR="5793" marT="57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kern="1200" noProof="0" dirty="0">
                          <a:solidFill>
                            <a:srgbClr val="6197AD"/>
                          </a:solidFill>
                          <a:effectLst/>
                          <a:latin typeface="Gadugi" panose="020B0502040204020203" pitchFamily="34" charset="0"/>
                          <a:ea typeface="+mn-ea"/>
                          <a:cs typeface="+mn-cs"/>
                        </a:rPr>
                        <a:t>Kvinne</a:t>
                      </a:r>
                    </a:p>
                  </a:txBody>
                  <a:tcPr marL="5793" marR="5793" marT="57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kern="1200" noProof="0" dirty="0">
                          <a:solidFill>
                            <a:srgbClr val="6197AD"/>
                          </a:solidFill>
                          <a:effectLst/>
                          <a:latin typeface="Gadugi" panose="020B0502040204020203" pitchFamily="34" charset="0"/>
                          <a:ea typeface="+mn-ea"/>
                          <a:cs typeface="+mn-cs"/>
                        </a:rPr>
                        <a:t>Mann</a:t>
                      </a:r>
                    </a:p>
                  </a:txBody>
                  <a:tcPr marL="5793" marR="5793" marT="57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kern="1200" noProof="0" dirty="0">
                          <a:solidFill>
                            <a:srgbClr val="6197AD"/>
                          </a:solidFill>
                          <a:effectLst/>
                          <a:latin typeface="Gadugi" panose="020B0502040204020203" pitchFamily="34" charset="0"/>
                          <a:ea typeface="+mn-ea"/>
                          <a:cs typeface="+mn-cs"/>
                        </a:rPr>
                        <a:t>Kvinne</a:t>
                      </a:r>
                    </a:p>
                  </a:txBody>
                  <a:tcPr marL="5793" marR="5793" marT="57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kern="1200" noProof="0" dirty="0">
                          <a:solidFill>
                            <a:srgbClr val="6197AD"/>
                          </a:solidFill>
                          <a:effectLst/>
                          <a:latin typeface="Gadugi" panose="020B0502040204020203" pitchFamily="34" charset="0"/>
                          <a:ea typeface="+mn-ea"/>
                          <a:cs typeface="+mn-cs"/>
                        </a:rPr>
                        <a:t>Ukjent</a:t>
                      </a:r>
                    </a:p>
                  </a:txBody>
                  <a:tcPr marL="5793" marR="5793" marT="57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b"/>
                      <a:r>
                        <a:rPr lang="nb-NO" sz="800" b="0" i="0" u="none" strike="noStrike" kern="1200" noProof="0" dirty="0">
                          <a:solidFill>
                            <a:srgbClr val="656868"/>
                          </a:solidFill>
                          <a:effectLst/>
                          <a:latin typeface="Franklin Gothic Book" panose="020B0503020102020204" pitchFamily="34" charset="0"/>
                          <a:ea typeface="+mn-ea"/>
                          <a:cs typeface="+mn-cs"/>
                        </a:rPr>
                        <a:t>Totalt</a:t>
                      </a:r>
                    </a:p>
                  </a:txBody>
                  <a:tcPr marL="5793" marR="5793" marT="57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01"/>
                  </a:ext>
                </a:extLst>
              </a:tr>
            </a:tbl>
          </a:graphicData>
        </a:graphic>
      </p:graphicFrame>
      <p:graphicFrame>
        <p:nvGraphicFramePr>
          <p:cNvPr id="7" name="Kjønn_Alder_Årsak_År_TabellA"/>
          <p:cNvGraphicFramePr>
            <a:graphicFrameLocks noGrp="1"/>
          </p:cNvGraphicFramePr>
          <p:nvPr>
            <p:extLst>
              <p:ext uri="{D42A27DB-BD31-4B8C-83A1-F6EECF244321}">
                <p14:modId xmlns:p14="http://schemas.microsoft.com/office/powerpoint/2010/main" val="3020233342"/>
              </p:ext>
            </p:extLst>
          </p:nvPr>
        </p:nvGraphicFramePr>
        <p:xfrm>
          <a:off x="4948251" y="1365473"/>
          <a:ext cx="6980224" cy="2611680"/>
        </p:xfrm>
        <a:graphic>
          <a:graphicData uri="http://schemas.openxmlformats.org/drawingml/2006/table">
            <a:tbl>
              <a:tblPr/>
              <a:tblGrid>
                <a:gridCol w="436264">
                  <a:extLst>
                    <a:ext uri="{9D8B030D-6E8A-4147-A177-3AD203B41FA5}">
                      <a16:colId xmlns:a16="http://schemas.microsoft.com/office/drawing/2014/main" val="20001"/>
                    </a:ext>
                  </a:extLst>
                </a:gridCol>
                <a:gridCol w="436264">
                  <a:extLst>
                    <a:ext uri="{9D8B030D-6E8A-4147-A177-3AD203B41FA5}">
                      <a16:colId xmlns:a16="http://schemas.microsoft.com/office/drawing/2014/main" val="20002"/>
                    </a:ext>
                  </a:extLst>
                </a:gridCol>
                <a:gridCol w="436264">
                  <a:extLst>
                    <a:ext uri="{9D8B030D-6E8A-4147-A177-3AD203B41FA5}">
                      <a16:colId xmlns:a16="http://schemas.microsoft.com/office/drawing/2014/main" val="20003"/>
                    </a:ext>
                  </a:extLst>
                </a:gridCol>
                <a:gridCol w="436264">
                  <a:extLst>
                    <a:ext uri="{9D8B030D-6E8A-4147-A177-3AD203B41FA5}">
                      <a16:colId xmlns:a16="http://schemas.microsoft.com/office/drawing/2014/main" val="20004"/>
                    </a:ext>
                  </a:extLst>
                </a:gridCol>
                <a:gridCol w="436264">
                  <a:extLst>
                    <a:ext uri="{9D8B030D-6E8A-4147-A177-3AD203B41FA5}">
                      <a16:colId xmlns:a16="http://schemas.microsoft.com/office/drawing/2014/main" val="20005"/>
                    </a:ext>
                  </a:extLst>
                </a:gridCol>
                <a:gridCol w="436264">
                  <a:extLst>
                    <a:ext uri="{9D8B030D-6E8A-4147-A177-3AD203B41FA5}">
                      <a16:colId xmlns:a16="http://schemas.microsoft.com/office/drawing/2014/main" val="20006"/>
                    </a:ext>
                  </a:extLst>
                </a:gridCol>
                <a:gridCol w="436264">
                  <a:extLst>
                    <a:ext uri="{9D8B030D-6E8A-4147-A177-3AD203B41FA5}">
                      <a16:colId xmlns:a16="http://schemas.microsoft.com/office/drawing/2014/main" val="20007"/>
                    </a:ext>
                  </a:extLst>
                </a:gridCol>
                <a:gridCol w="436264">
                  <a:extLst>
                    <a:ext uri="{9D8B030D-6E8A-4147-A177-3AD203B41FA5}">
                      <a16:colId xmlns:a16="http://schemas.microsoft.com/office/drawing/2014/main" val="20008"/>
                    </a:ext>
                  </a:extLst>
                </a:gridCol>
                <a:gridCol w="436264">
                  <a:extLst>
                    <a:ext uri="{9D8B030D-6E8A-4147-A177-3AD203B41FA5}">
                      <a16:colId xmlns:a16="http://schemas.microsoft.com/office/drawing/2014/main" val="20009"/>
                    </a:ext>
                  </a:extLst>
                </a:gridCol>
                <a:gridCol w="436264">
                  <a:extLst>
                    <a:ext uri="{9D8B030D-6E8A-4147-A177-3AD203B41FA5}">
                      <a16:colId xmlns:a16="http://schemas.microsoft.com/office/drawing/2014/main" val="20010"/>
                    </a:ext>
                  </a:extLst>
                </a:gridCol>
                <a:gridCol w="436264">
                  <a:extLst>
                    <a:ext uri="{9D8B030D-6E8A-4147-A177-3AD203B41FA5}">
                      <a16:colId xmlns:a16="http://schemas.microsoft.com/office/drawing/2014/main" val="20011"/>
                    </a:ext>
                  </a:extLst>
                </a:gridCol>
                <a:gridCol w="436264">
                  <a:extLst>
                    <a:ext uri="{9D8B030D-6E8A-4147-A177-3AD203B41FA5}">
                      <a16:colId xmlns:a16="http://schemas.microsoft.com/office/drawing/2014/main" val="20012"/>
                    </a:ext>
                  </a:extLst>
                </a:gridCol>
                <a:gridCol w="436264">
                  <a:extLst>
                    <a:ext uri="{9D8B030D-6E8A-4147-A177-3AD203B41FA5}">
                      <a16:colId xmlns:a16="http://schemas.microsoft.com/office/drawing/2014/main" val="20013"/>
                    </a:ext>
                  </a:extLst>
                </a:gridCol>
                <a:gridCol w="436264">
                  <a:extLst>
                    <a:ext uri="{9D8B030D-6E8A-4147-A177-3AD203B41FA5}">
                      <a16:colId xmlns:a16="http://schemas.microsoft.com/office/drawing/2014/main" val="20014"/>
                    </a:ext>
                  </a:extLst>
                </a:gridCol>
                <a:gridCol w="436264">
                  <a:extLst>
                    <a:ext uri="{9D8B030D-6E8A-4147-A177-3AD203B41FA5}">
                      <a16:colId xmlns:a16="http://schemas.microsoft.com/office/drawing/2014/main" val="20015"/>
                    </a:ext>
                  </a:extLst>
                </a:gridCol>
                <a:gridCol w="436264">
                  <a:extLst>
                    <a:ext uri="{9D8B030D-6E8A-4147-A177-3AD203B41FA5}">
                      <a16:colId xmlns:a16="http://schemas.microsoft.com/office/drawing/2014/main" val="20016"/>
                    </a:ext>
                  </a:extLst>
                </a:gridCol>
              </a:tblGrid>
              <a:tr h="230565">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02"/>
                  </a:ext>
                </a:extLst>
              </a:tr>
              <a:tr h="306030">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7</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6</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6</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3</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28</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03"/>
                  </a:ext>
                </a:extLst>
              </a:tr>
              <a:tr h="230565">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3</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8</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04"/>
                  </a:ext>
                </a:extLst>
              </a:tr>
              <a:tr h="230565">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05"/>
                  </a:ext>
                </a:extLst>
              </a:tr>
              <a:tr h="230565">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06"/>
                  </a:ext>
                </a:extLst>
              </a:tr>
              <a:tr h="230565">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07"/>
                  </a:ext>
                </a:extLst>
              </a:tr>
              <a:tr h="230565">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3</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10</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13</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08"/>
                  </a:ext>
                </a:extLst>
              </a:tr>
              <a:tr h="230565">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3</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09"/>
                  </a:ext>
                </a:extLst>
              </a:tr>
              <a:tr h="230565">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10"/>
                  </a:ext>
                </a:extLst>
              </a:tr>
              <a:tr h="230565">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11"/>
                  </a:ext>
                </a:extLst>
              </a:tr>
              <a:tr h="230565">
                <a:tc>
                  <a:txBody>
                    <a:bodyPr/>
                    <a:lstStyle/>
                    <a:p>
                      <a:pPr algn="ctr" rtl="0" fontAlgn="ctr"/>
                      <a:r>
                        <a:rPr lang="en-US" sz="800" b="0" i="0" u="none" strike="noStrike">
                          <a:solidFill>
                            <a:srgbClr val="656868"/>
                          </a:solidFill>
                          <a:effectLst/>
                          <a:latin typeface="Franklin Gothic Book" panose="020B0503020102020204" pitchFamily="34" charset="0"/>
                        </a:rPr>
                        <a:t>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4</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3</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18</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3</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57</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12"/>
                  </a:ext>
                </a:extLst>
              </a:tr>
            </a:tbl>
          </a:graphicData>
        </a:graphic>
      </p:graphicFrame>
      <p:graphicFrame>
        <p:nvGraphicFramePr>
          <p:cNvPr id="10" name="Kjønn_Alder_Årsak_År_TabellB"/>
          <p:cNvGraphicFramePr>
            <a:graphicFrameLocks noGrp="1"/>
          </p:cNvGraphicFramePr>
          <p:nvPr>
            <p:extLst>
              <p:ext uri="{D42A27DB-BD31-4B8C-83A1-F6EECF244321}">
                <p14:modId xmlns:p14="http://schemas.microsoft.com/office/powerpoint/2010/main" val="526847288"/>
              </p:ext>
            </p:extLst>
          </p:nvPr>
        </p:nvGraphicFramePr>
        <p:xfrm>
          <a:off x="3575056" y="3977153"/>
          <a:ext cx="8353418" cy="230501"/>
        </p:xfrm>
        <a:graphic>
          <a:graphicData uri="http://schemas.openxmlformats.org/drawingml/2006/table">
            <a:tbl>
              <a:tblPr/>
              <a:tblGrid>
                <a:gridCol w="1375885">
                  <a:extLst>
                    <a:ext uri="{9D8B030D-6E8A-4147-A177-3AD203B41FA5}">
                      <a16:colId xmlns:a16="http://schemas.microsoft.com/office/drawing/2014/main" val="3367881559"/>
                    </a:ext>
                  </a:extLst>
                </a:gridCol>
                <a:gridCol w="873210">
                  <a:extLst>
                    <a:ext uri="{9D8B030D-6E8A-4147-A177-3AD203B41FA5}">
                      <a16:colId xmlns:a16="http://schemas.microsoft.com/office/drawing/2014/main" val="1980419107"/>
                    </a:ext>
                  </a:extLst>
                </a:gridCol>
                <a:gridCol w="873211">
                  <a:extLst>
                    <a:ext uri="{9D8B030D-6E8A-4147-A177-3AD203B41FA5}">
                      <a16:colId xmlns:a16="http://schemas.microsoft.com/office/drawing/2014/main" val="2909903169"/>
                    </a:ext>
                  </a:extLst>
                </a:gridCol>
                <a:gridCol w="864973">
                  <a:extLst>
                    <a:ext uri="{9D8B030D-6E8A-4147-A177-3AD203B41FA5}">
                      <a16:colId xmlns:a16="http://schemas.microsoft.com/office/drawing/2014/main" val="3072711757"/>
                    </a:ext>
                  </a:extLst>
                </a:gridCol>
                <a:gridCol w="878280">
                  <a:extLst>
                    <a:ext uri="{9D8B030D-6E8A-4147-A177-3AD203B41FA5}">
                      <a16:colId xmlns:a16="http://schemas.microsoft.com/office/drawing/2014/main" val="2324715376"/>
                    </a:ext>
                  </a:extLst>
                </a:gridCol>
                <a:gridCol w="874207">
                  <a:extLst>
                    <a:ext uri="{9D8B030D-6E8A-4147-A177-3AD203B41FA5}">
                      <a16:colId xmlns:a16="http://schemas.microsoft.com/office/drawing/2014/main" val="4014740482"/>
                    </a:ext>
                  </a:extLst>
                </a:gridCol>
                <a:gridCol w="869084">
                  <a:extLst>
                    <a:ext uri="{9D8B030D-6E8A-4147-A177-3AD203B41FA5}">
                      <a16:colId xmlns:a16="http://schemas.microsoft.com/office/drawing/2014/main" val="486319754"/>
                    </a:ext>
                  </a:extLst>
                </a:gridCol>
                <a:gridCol w="1308847">
                  <a:extLst>
                    <a:ext uri="{9D8B030D-6E8A-4147-A177-3AD203B41FA5}">
                      <a16:colId xmlns:a16="http://schemas.microsoft.com/office/drawing/2014/main" val="1929038961"/>
                    </a:ext>
                  </a:extLst>
                </a:gridCol>
                <a:gridCol w="435721">
                  <a:extLst>
                    <a:ext uri="{9D8B030D-6E8A-4147-A177-3AD203B41FA5}">
                      <a16:colId xmlns:a16="http://schemas.microsoft.com/office/drawing/2014/main" val="2436752698"/>
                    </a:ext>
                  </a:extLst>
                </a:gridCol>
              </a:tblGrid>
              <a:tr h="230501">
                <a:tc>
                  <a:txBody>
                    <a:bodyPr/>
                    <a:lstStyle/>
                    <a:p>
                      <a:pPr algn="l" rtl="0" fontAlgn="b"/>
                      <a:r>
                        <a:rPr lang="en-US" sz="800" b="0" i="0" u="none" strike="noStrike" kern="1200">
                          <a:solidFill>
                            <a:srgbClr val="656868"/>
                          </a:solidFill>
                          <a:effectLst/>
                          <a:latin typeface="Franklin Gothic Book" panose="020B0503020102020204" pitchFamily="34" charset="0"/>
                          <a:ea typeface="+mn-ea"/>
                          <a:cs typeface="+mn-cs"/>
                        </a:rPr>
                        <a:t>Totalt alder</a:t>
                      </a:r>
                      <a:endParaRPr lang="en-US" sz="800" b="0" i="0" u="none" strike="noStrike" kern="1200" dirty="0">
                        <a:solidFill>
                          <a:srgbClr val="656868"/>
                        </a:solidFill>
                        <a:effectLst/>
                        <a:latin typeface="Franklin Gothic Book" panose="020B0503020102020204" pitchFamily="34" charset="0"/>
                        <a:ea typeface="+mn-ea"/>
                        <a:cs typeface="+mn-cs"/>
                      </a:endParaRPr>
                    </a:p>
                  </a:txBody>
                  <a:tcPr marL="5793" marR="5793" marT="57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7</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14</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18</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3</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57</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6DCE4"/>
                    </a:solidFill>
                  </a:tcPr>
                </a:tc>
                <a:extLst>
                  <a:ext uri="{0D108BD9-81ED-4DB2-BD59-A6C34878D82A}">
                    <a16:rowId xmlns:a16="http://schemas.microsoft.com/office/drawing/2014/main" val="2739352865"/>
                  </a:ext>
                </a:extLst>
              </a:tr>
            </a:tbl>
          </a:graphicData>
        </a:graphic>
      </p:graphicFrame>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0">
            <a:off x="26701" y="1011770"/>
            <a:ext cx="465976" cy="147481"/>
          </a:xfrm>
          <a:prstGeom prst="rect">
            <a:avLst/>
          </a:prstGeom>
        </p:spPr>
      </p:pic>
      <p:sp>
        <p:nvSpPr>
          <p:cNvPr id="14" name="TextBox 13"/>
          <p:cNvSpPr txBox="1"/>
          <p:nvPr/>
        </p:nvSpPr>
        <p:spPr>
          <a:xfrm>
            <a:off x="633367" y="1532493"/>
            <a:ext cx="2217327" cy="707886"/>
          </a:xfrm>
          <a:prstGeom prst="rect">
            <a:avLst/>
          </a:prstGeom>
          <a:noFill/>
        </p:spPr>
        <p:txBody>
          <a:bodyPr wrap="square" rtlCol="0">
            <a:spAutoFit/>
          </a:bodyPr>
          <a:lstStyle/>
          <a:p>
            <a:pPr>
              <a:spcAft>
                <a:spcPts val="600"/>
              </a:spcAft>
            </a:pPr>
            <a:r>
              <a:rPr lang="nb-NO" sz="800" dirty="0"/>
              <a:t>Dersom personen er funnet omkommet i sjøen og det ikke er opplyst om drukningsårsak, kategoriseres drukningen innenfor kategorien «fall fra land/brygge i elv/sjø/vann.</a:t>
            </a:r>
          </a:p>
        </p:txBody>
      </p:sp>
      <p:sp>
        <p:nvSpPr>
          <p:cNvPr id="15" name="Kjønn_Alder_Årsak_År_Tekst2"/>
          <p:cNvSpPr txBox="1"/>
          <p:nvPr/>
        </p:nvSpPr>
        <p:spPr>
          <a:xfrm>
            <a:off x="633367" y="1193939"/>
            <a:ext cx="2214605" cy="338554"/>
          </a:xfrm>
          <a:prstGeom prst="rect">
            <a:avLst/>
          </a:prstGeom>
          <a:noFill/>
        </p:spPr>
        <p:txBody>
          <a:bodyPr wrap="square" rtlCol="0">
            <a:spAutoFit/>
          </a:bodyPr>
          <a:lstStyle/>
          <a:p>
            <a:r>
              <a:rPr lang="nb-NO" sz="800"/>
              <a:t>Tabellen viser årsaken til hver enkelt drukning i 2020, fordelt på alder og kjønn.</a:t>
            </a:r>
            <a:endParaRPr lang="en-US" sz="800" dirty="0"/>
          </a:p>
        </p:txBody>
      </p:sp>
      <p:sp>
        <p:nvSpPr>
          <p:cNvPr id="2" name="Kjønn_Alder_Årsak_År_Tekst1"/>
          <p:cNvSpPr>
            <a:spLocks noGrp="1"/>
          </p:cNvSpPr>
          <p:nvPr>
            <p:ph type="title"/>
          </p:nvPr>
        </p:nvSpPr>
        <p:spPr>
          <a:xfrm>
            <a:off x="731838" y="317499"/>
            <a:ext cx="2489157" cy="733088"/>
          </a:xfrm>
        </p:spPr>
        <p:txBody>
          <a:bodyPr/>
          <a:lstStyle/>
          <a:p>
            <a:r>
              <a:rPr lang="nb-NO"/>
              <a:t>Kjønn, alder og 
drukningsårsak – akkumulerte tall 2020</a:t>
            </a:r>
            <a:endParaRPr lang="en-US" dirty="0"/>
          </a:p>
        </p:txBody>
      </p:sp>
    </p:spTree>
    <p:extLst>
      <p:ext uri="{BB962C8B-B14F-4D97-AF65-F5344CB8AC3E}">
        <p14:creationId xmlns:p14="http://schemas.microsoft.com/office/powerpoint/2010/main" val="30097445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034786A-71DB-4DE9-B94A-458E20ABCBA1}" type="slidenum">
              <a:rPr lang="en-US" smtClean="0"/>
              <a:pPr/>
              <a:t>11</a:t>
            </a:fld>
            <a:endParaRPr lang="en-US" dirty="0"/>
          </a:p>
        </p:txBody>
      </p:sp>
      <p:sp>
        <p:nvSpPr>
          <p:cNvPr id="6" name="TextBox 5"/>
          <p:cNvSpPr txBox="1"/>
          <p:nvPr/>
        </p:nvSpPr>
        <p:spPr>
          <a:xfrm>
            <a:off x="3581805" y="5392971"/>
            <a:ext cx="184731" cy="338554"/>
          </a:xfrm>
          <a:prstGeom prst="rect">
            <a:avLst/>
          </a:prstGeom>
          <a:noFill/>
        </p:spPr>
        <p:txBody>
          <a:bodyPr wrap="none" rtlCol="0">
            <a:spAutoFit/>
          </a:bodyPr>
          <a:lstStyle/>
          <a:p>
            <a:br>
              <a:rPr lang="en-US" sz="800" dirty="0">
                <a:latin typeface="+mn-lt"/>
              </a:rPr>
            </a:br>
            <a:endParaRPr lang="en-US" sz="800" dirty="0">
              <a:latin typeface="+mn-lt"/>
            </a:endParaRPr>
          </a:p>
        </p:txBody>
      </p:sp>
      <p:graphicFrame>
        <p:nvGraphicFramePr>
          <p:cNvPr id="7" name="Table 6"/>
          <p:cNvGraphicFramePr>
            <a:graphicFrameLocks noGrp="1"/>
          </p:cNvGraphicFramePr>
          <p:nvPr>
            <p:extLst>
              <p:ext uri="{D42A27DB-BD31-4B8C-83A1-F6EECF244321}">
                <p14:modId xmlns:p14="http://schemas.microsoft.com/office/powerpoint/2010/main" val="1707935267"/>
              </p:ext>
            </p:extLst>
          </p:nvPr>
        </p:nvGraphicFramePr>
        <p:xfrm>
          <a:off x="3575049" y="3855002"/>
          <a:ext cx="8206542" cy="315795"/>
        </p:xfrm>
        <a:graphic>
          <a:graphicData uri="http://schemas.openxmlformats.org/drawingml/2006/table">
            <a:tbl>
              <a:tblPr/>
              <a:tblGrid>
                <a:gridCol w="701417">
                  <a:extLst>
                    <a:ext uri="{9D8B030D-6E8A-4147-A177-3AD203B41FA5}">
                      <a16:colId xmlns:a16="http://schemas.microsoft.com/office/drawing/2014/main" val="20000"/>
                    </a:ext>
                  </a:extLst>
                </a:gridCol>
                <a:gridCol w="617735">
                  <a:extLst>
                    <a:ext uri="{9D8B030D-6E8A-4147-A177-3AD203B41FA5}">
                      <a16:colId xmlns:a16="http://schemas.microsoft.com/office/drawing/2014/main" val="20001"/>
                    </a:ext>
                  </a:extLst>
                </a:gridCol>
                <a:gridCol w="1541807">
                  <a:extLst>
                    <a:ext uri="{9D8B030D-6E8A-4147-A177-3AD203B41FA5}">
                      <a16:colId xmlns:a16="http://schemas.microsoft.com/office/drawing/2014/main" val="20002"/>
                    </a:ext>
                  </a:extLst>
                </a:gridCol>
                <a:gridCol w="658130">
                  <a:extLst>
                    <a:ext uri="{9D8B030D-6E8A-4147-A177-3AD203B41FA5}">
                      <a16:colId xmlns:a16="http://schemas.microsoft.com/office/drawing/2014/main" val="20003"/>
                    </a:ext>
                  </a:extLst>
                </a:gridCol>
                <a:gridCol w="533783">
                  <a:extLst>
                    <a:ext uri="{9D8B030D-6E8A-4147-A177-3AD203B41FA5}">
                      <a16:colId xmlns:a16="http://schemas.microsoft.com/office/drawing/2014/main" val="20004"/>
                    </a:ext>
                  </a:extLst>
                </a:gridCol>
                <a:gridCol w="707326">
                  <a:extLst>
                    <a:ext uri="{9D8B030D-6E8A-4147-A177-3AD203B41FA5}">
                      <a16:colId xmlns:a16="http://schemas.microsoft.com/office/drawing/2014/main" val="20005"/>
                    </a:ext>
                  </a:extLst>
                </a:gridCol>
                <a:gridCol w="656273">
                  <a:extLst>
                    <a:ext uri="{9D8B030D-6E8A-4147-A177-3AD203B41FA5}">
                      <a16:colId xmlns:a16="http://schemas.microsoft.com/office/drawing/2014/main" val="20006"/>
                    </a:ext>
                  </a:extLst>
                </a:gridCol>
                <a:gridCol w="513529">
                  <a:extLst>
                    <a:ext uri="{9D8B030D-6E8A-4147-A177-3AD203B41FA5}">
                      <a16:colId xmlns:a16="http://schemas.microsoft.com/office/drawing/2014/main" val="20007"/>
                    </a:ext>
                  </a:extLst>
                </a:gridCol>
                <a:gridCol w="473493">
                  <a:extLst>
                    <a:ext uri="{9D8B030D-6E8A-4147-A177-3AD203B41FA5}">
                      <a16:colId xmlns:a16="http://schemas.microsoft.com/office/drawing/2014/main" val="20008"/>
                    </a:ext>
                  </a:extLst>
                </a:gridCol>
                <a:gridCol w="684125">
                  <a:extLst>
                    <a:ext uri="{9D8B030D-6E8A-4147-A177-3AD203B41FA5}">
                      <a16:colId xmlns:a16="http://schemas.microsoft.com/office/drawing/2014/main" val="20009"/>
                    </a:ext>
                  </a:extLst>
                </a:gridCol>
                <a:gridCol w="714981">
                  <a:extLst>
                    <a:ext uri="{9D8B030D-6E8A-4147-A177-3AD203B41FA5}">
                      <a16:colId xmlns:a16="http://schemas.microsoft.com/office/drawing/2014/main" val="20010"/>
                    </a:ext>
                  </a:extLst>
                </a:gridCol>
                <a:gridCol w="403943">
                  <a:extLst>
                    <a:ext uri="{9D8B030D-6E8A-4147-A177-3AD203B41FA5}">
                      <a16:colId xmlns:a16="http://schemas.microsoft.com/office/drawing/2014/main" val="20011"/>
                    </a:ext>
                  </a:extLst>
                </a:gridCol>
              </a:tblGrid>
              <a:tr h="144590">
                <a:tc rowSpan="2">
                  <a:txBody>
                    <a:bodyPr/>
                    <a:lstStyle/>
                    <a:p>
                      <a:pPr algn="ctr" rtl="0" fontAlgn="b"/>
                      <a:r>
                        <a:rPr lang="nb-NO" sz="800" b="0" i="0" u="none" strike="noStrike" noProof="0" dirty="0">
                          <a:solidFill>
                            <a:srgbClr val="656868"/>
                          </a:solidFill>
                          <a:effectLst/>
                          <a:latin typeface="Franklin Gothic Book" panose="020B0503020102020204" pitchFamily="34" charset="0"/>
                        </a:rPr>
                        <a:t> </a:t>
                      </a:r>
                    </a:p>
                    <a:p>
                      <a:pPr algn="ctr" rtl="0" fontAlgn="ctr"/>
                      <a:r>
                        <a:rPr lang="nb-NO" sz="800" b="0" i="0" u="none" strike="noStrike" noProof="0" dirty="0">
                          <a:solidFill>
                            <a:srgbClr val="6197AD"/>
                          </a:solidFill>
                          <a:effectLst/>
                          <a:latin typeface="Franklin Gothic Book" panose="020B0503020102020204" pitchFamily="34" charset="0"/>
                        </a:rPr>
                        <a:t>Nasjonalitet</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gridSpan="11">
                  <a:txBody>
                    <a:bodyPr/>
                    <a:lstStyle/>
                    <a:p>
                      <a:pPr algn="ctr" rtl="0" fontAlgn="ctr"/>
                      <a:r>
                        <a:rPr lang="nb-NO" sz="800" b="0" i="0" u="none" strike="noStrike" noProof="0" dirty="0">
                          <a:solidFill>
                            <a:srgbClr val="6197AD"/>
                          </a:solidFill>
                          <a:effectLst/>
                          <a:latin typeface="Franklin Gothic Book" panose="020B0503020102020204" pitchFamily="34" charset="0"/>
                        </a:rPr>
                        <a:t>Årsak</a:t>
                      </a:r>
                    </a:p>
                  </a:txBody>
                  <a:tcPr marL="9525" marR="9525" marT="9525" marB="0" anchor="ctr">
                    <a:lnL w="12700" cap="flat" cmpd="sng" algn="ctr">
                      <a:solidFill>
                        <a:srgbClr val="FFFFFF"/>
                      </a:solidFill>
                      <a:prstDash val="solid"/>
                      <a:round/>
                      <a:headEnd type="none" w="med" len="med"/>
                      <a:tailEnd type="none" w="med" len="med"/>
                    </a:lnL>
                    <a:lnR>
                      <a:noFill/>
                    </a:lnR>
                    <a:lnT>
                      <a:noFill/>
                    </a:lnT>
                    <a:lnB w="12700" cap="flat" cmpd="sng" algn="ctr">
                      <a:solidFill>
                        <a:srgbClr val="FFFFFF"/>
                      </a:solidFill>
                      <a:prstDash val="solid"/>
                      <a:round/>
                      <a:headEnd type="none" w="med" len="med"/>
                      <a:tailEnd type="none" w="med" len="med"/>
                    </a:lnB>
                    <a:solidFill>
                      <a:srgbClr val="EAEFF1"/>
                    </a:solidFill>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extLst>
                  <a:ext uri="{0D108BD9-81ED-4DB2-BD59-A6C34878D82A}">
                    <a16:rowId xmlns:a16="http://schemas.microsoft.com/office/drawing/2014/main" val="10000"/>
                  </a:ext>
                </a:extLst>
              </a:tr>
              <a:tr h="171205">
                <a:tc vMerge="1">
                  <a:txBody>
                    <a:bodyPr/>
                    <a:lstStyle/>
                    <a:p>
                      <a:pPr algn="ctr" rtl="0" fontAlgn="ctr"/>
                      <a:endParaRPr lang="nb-NO" sz="800" b="0" i="0" u="none" strike="noStrike" dirty="0">
                        <a:solidFill>
                          <a:srgbClr val="6197AD"/>
                        </a:solidFill>
                        <a:effectLst/>
                        <a:latin typeface="Gadugi" panose="020B0502040204020203"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noProof="0" dirty="0">
                          <a:solidFill>
                            <a:srgbClr val="6197AD"/>
                          </a:solidFill>
                          <a:effectLst/>
                          <a:latin typeface="Franklin Gothic Book" panose="020B0503020102020204" pitchFamily="34" charset="0"/>
                        </a:rPr>
                        <a:t>Gjennom is</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noProof="0" dirty="0">
                          <a:solidFill>
                            <a:srgbClr val="6197AD"/>
                          </a:solidFill>
                          <a:effectLst/>
                          <a:latin typeface="Franklin Gothic Book" panose="020B0503020102020204" pitchFamily="34" charset="0"/>
                        </a:rPr>
                        <a:t>Fall fra land/brygge i elv/sjø/vann</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noProof="0" dirty="0">
                          <a:solidFill>
                            <a:srgbClr val="6197AD"/>
                          </a:solidFill>
                          <a:effectLst/>
                          <a:latin typeface="Franklin Gothic Book" panose="020B0503020102020204" pitchFamily="34" charset="0"/>
                        </a:rPr>
                        <a:t>Under bading</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noProof="0" dirty="0">
                          <a:solidFill>
                            <a:srgbClr val="6197AD"/>
                          </a:solidFill>
                          <a:effectLst/>
                          <a:latin typeface="Franklin Gothic Book" panose="020B0503020102020204" pitchFamily="34" charset="0"/>
                        </a:rPr>
                        <a:t>Dykking</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noProof="0" dirty="0">
                          <a:solidFill>
                            <a:srgbClr val="6197AD"/>
                          </a:solidFill>
                          <a:effectLst/>
                          <a:latin typeface="Franklin Gothic Book" panose="020B0503020102020204" pitchFamily="34" charset="0"/>
                        </a:rPr>
                        <a:t>Seilbrett/rafting</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noProof="0" dirty="0">
                          <a:solidFill>
                            <a:srgbClr val="6197AD"/>
                          </a:solidFill>
                          <a:effectLst/>
                          <a:latin typeface="Franklin Gothic Book" panose="020B0503020102020204" pitchFamily="34" charset="0"/>
                        </a:rPr>
                        <a:t>Kano/kajakk</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noProof="0" dirty="0">
                          <a:solidFill>
                            <a:srgbClr val="6197AD"/>
                          </a:solidFill>
                          <a:effectLst/>
                          <a:latin typeface="Franklin Gothic Book" panose="020B0503020102020204" pitchFamily="34" charset="0"/>
                        </a:rPr>
                        <a:t>Fritidsbåt</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noProof="0" dirty="0">
                          <a:solidFill>
                            <a:srgbClr val="6197AD"/>
                          </a:solidFill>
                          <a:effectLst/>
                          <a:latin typeface="Franklin Gothic Book" panose="020B0503020102020204" pitchFamily="34" charset="0"/>
                        </a:rPr>
                        <a:t>Yrkesbåt</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noProof="0" dirty="0">
                          <a:solidFill>
                            <a:srgbClr val="6197AD"/>
                          </a:solidFill>
                          <a:effectLst/>
                          <a:latin typeface="Franklin Gothic Book" panose="020B0503020102020204" pitchFamily="34" charset="0"/>
                        </a:rPr>
                        <a:t>Bil i sjø/vann</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noProof="0" dirty="0">
                          <a:solidFill>
                            <a:srgbClr val="6197AD"/>
                          </a:solidFill>
                          <a:effectLst/>
                          <a:latin typeface="Franklin Gothic Book" panose="020B0503020102020204" pitchFamily="34" charset="0"/>
                        </a:rPr>
                        <a:t>Andre årsaker</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noProof="0" dirty="0">
                          <a:solidFill>
                            <a:srgbClr val="656868"/>
                          </a:solidFill>
                          <a:effectLst/>
                          <a:latin typeface="Franklin Gothic Book" panose="020B0503020102020204" pitchFamily="34" charset="0"/>
                        </a:rPr>
                        <a:t>Totalt</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01"/>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480148277"/>
              </p:ext>
            </p:extLst>
          </p:nvPr>
        </p:nvGraphicFramePr>
        <p:xfrm>
          <a:off x="3575049" y="852522"/>
          <a:ext cx="8213295" cy="377499"/>
        </p:xfrm>
        <a:graphic>
          <a:graphicData uri="http://schemas.openxmlformats.org/drawingml/2006/table">
            <a:tbl>
              <a:tblPr/>
              <a:tblGrid>
                <a:gridCol w="821281">
                  <a:extLst>
                    <a:ext uri="{9D8B030D-6E8A-4147-A177-3AD203B41FA5}">
                      <a16:colId xmlns:a16="http://schemas.microsoft.com/office/drawing/2014/main" val="20000"/>
                    </a:ext>
                  </a:extLst>
                </a:gridCol>
                <a:gridCol w="597841">
                  <a:extLst>
                    <a:ext uri="{9D8B030D-6E8A-4147-A177-3AD203B41FA5}">
                      <a16:colId xmlns:a16="http://schemas.microsoft.com/office/drawing/2014/main" val="20001"/>
                    </a:ext>
                  </a:extLst>
                </a:gridCol>
                <a:gridCol w="672570">
                  <a:extLst>
                    <a:ext uri="{9D8B030D-6E8A-4147-A177-3AD203B41FA5}">
                      <a16:colId xmlns:a16="http://schemas.microsoft.com/office/drawing/2014/main" val="20002"/>
                    </a:ext>
                  </a:extLst>
                </a:gridCol>
                <a:gridCol w="523110">
                  <a:extLst>
                    <a:ext uri="{9D8B030D-6E8A-4147-A177-3AD203B41FA5}">
                      <a16:colId xmlns:a16="http://schemas.microsoft.com/office/drawing/2014/main" val="20003"/>
                    </a:ext>
                  </a:extLst>
                </a:gridCol>
                <a:gridCol w="597841">
                  <a:extLst>
                    <a:ext uri="{9D8B030D-6E8A-4147-A177-3AD203B41FA5}">
                      <a16:colId xmlns:a16="http://schemas.microsoft.com/office/drawing/2014/main" val="20004"/>
                    </a:ext>
                  </a:extLst>
                </a:gridCol>
                <a:gridCol w="523110">
                  <a:extLst>
                    <a:ext uri="{9D8B030D-6E8A-4147-A177-3AD203B41FA5}">
                      <a16:colId xmlns:a16="http://schemas.microsoft.com/office/drawing/2014/main" val="20005"/>
                    </a:ext>
                  </a:extLst>
                </a:gridCol>
                <a:gridCol w="549661">
                  <a:extLst>
                    <a:ext uri="{9D8B030D-6E8A-4147-A177-3AD203B41FA5}">
                      <a16:colId xmlns:a16="http://schemas.microsoft.com/office/drawing/2014/main" val="20006"/>
                    </a:ext>
                  </a:extLst>
                </a:gridCol>
                <a:gridCol w="526371">
                  <a:extLst>
                    <a:ext uri="{9D8B030D-6E8A-4147-A177-3AD203B41FA5}">
                      <a16:colId xmlns:a16="http://schemas.microsoft.com/office/drawing/2014/main" val="20007"/>
                    </a:ext>
                  </a:extLst>
                </a:gridCol>
                <a:gridCol w="451175">
                  <a:extLst>
                    <a:ext uri="{9D8B030D-6E8A-4147-A177-3AD203B41FA5}">
                      <a16:colId xmlns:a16="http://schemas.microsoft.com/office/drawing/2014/main" val="20008"/>
                    </a:ext>
                  </a:extLst>
                </a:gridCol>
                <a:gridCol w="526371">
                  <a:extLst>
                    <a:ext uri="{9D8B030D-6E8A-4147-A177-3AD203B41FA5}">
                      <a16:colId xmlns:a16="http://schemas.microsoft.com/office/drawing/2014/main" val="20009"/>
                    </a:ext>
                  </a:extLst>
                </a:gridCol>
                <a:gridCol w="526371">
                  <a:extLst>
                    <a:ext uri="{9D8B030D-6E8A-4147-A177-3AD203B41FA5}">
                      <a16:colId xmlns:a16="http://schemas.microsoft.com/office/drawing/2014/main" val="20010"/>
                    </a:ext>
                  </a:extLst>
                </a:gridCol>
                <a:gridCol w="619177">
                  <a:extLst>
                    <a:ext uri="{9D8B030D-6E8A-4147-A177-3AD203B41FA5}">
                      <a16:colId xmlns:a16="http://schemas.microsoft.com/office/drawing/2014/main" val="20011"/>
                    </a:ext>
                  </a:extLst>
                </a:gridCol>
                <a:gridCol w="490704">
                  <a:extLst>
                    <a:ext uri="{9D8B030D-6E8A-4147-A177-3AD203B41FA5}">
                      <a16:colId xmlns:a16="http://schemas.microsoft.com/office/drawing/2014/main" val="20012"/>
                    </a:ext>
                  </a:extLst>
                </a:gridCol>
                <a:gridCol w="787712">
                  <a:extLst>
                    <a:ext uri="{9D8B030D-6E8A-4147-A177-3AD203B41FA5}">
                      <a16:colId xmlns:a16="http://schemas.microsoft.com/office/drawing/2014/main" val="20013"/>
                    </a:ext>
                  </a:extLst>
                </a:gridCol>
              </a:tblGrid>
              <a:tr h="172337">
                <a:tc>
                  <a:txBody>
                    <a:bodyPr/>
                    <a:lstStyle/>
                    <a:p>
                      <a:pPr algn="ctr" rtl="0" fontAlgn="b"/>
                      <a:r>
                        <a:rPr lang="nb-NO" sz="800" b="0" i="0" u="none" strike="noStrike" noProof="0" dirty="0">
                          <a:solidFill>
                            <a:srgbClr val="656868"/>
                          </a:solidFill>
                          <a:effectLst/>
                          <a:latin typeface="Franklin Gothic Book" panose="020B0503020102020204" pitchFamily="34" charset="0"/>
                        </a:rPr>
                        <a:t> </a:t>
                      </a:r>
                    </a:p>
                  </a:txBody>
                  <a:tcPr marL="9257" marR="9257" marT="92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EAEFF1"/>
                    </a:solidFill>
                  </a:tcPr>
                </a:tc>
                <a:tc gridSpan="13">
                  <a:txBody>
                    <a:bodyPr/>
                    <a:lstStyle/>
                    <a:p>
                      <a:pPr algn="ctr" rtl="0" fontAlgn="ctr"/>
                      <a:r>
                        <a:rPr lang="nb-NO" sz="800" b="0" i="0" u="none" strike="noStrike" noProof="0" dirty="0">
                          <a:solidFill>
                            <a:srgbClr val="6197AD"/>
                          </a:solidFill>
                          <a:effectLst/>
                          <a:latin typeface="Franklin Gothic Book" panose="020B0503020102020204" pitchFamily="34" charset="0"/>
                        </a:rPr>
                        <a:t>Måned</a:t>
                      </a:r>
                    </a:p>
                  </a:txBody>
                  <a:tcPr marL="9257" marR="9257" marT="92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extLst>
                  <a:ext uri="{0D108BD9-81ED-4DB2-BD59-A6C34878D82A}">
                    <a16:rowId xmlns:a16="http://schemas.microsoft.com/office/drawing/2014/main" val="10000"/>
                  </a:ext>
                </a:extLst>
              </a:tr>
              <a:tr h="205162">
                <a:tc>
                  <a:txBody>
                    <a:bodyPr/>
                    <a:lstStyle/>
                    <a:p>
                      <a:pPr algn="l" rtl="0" fontAlgn="ctr"/>
                      <a:r>
                        <a:rPr lang="nb-NO" sz="800" b="0" i="0" u="none" strike="noStrike" noProof="0" dirty="0">
                          <a:solidFill>
                            <a:srgbClr val="6197AD"/>
                          </a:solidFill>
                          <a:effectLst/>
                          <a:latin typeface="Franklin Gothic Book" panose="020B0503020102020204" pitchFamily="34" charset="0"/>
                        </a:rPr>
                        <a:t>Nasjonalitet</a:t>
                      </a:r>
                    </a:p>
                  </a:txBody>
                  <a:tcPr marL="9257" marR="9257" marT="92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noProof="0" dirty="0">
                          <a:solidFill>
                            <a:srgbClr val="6197AD"/>
                          </a:solidFill>
                          <a:effectLst/>
                          <a:latin typeface="Franklin Gothic Book" panose="020B0503020102020204" pitchFamily="34" charset="0"/>
                        </a:rPr>
                        <a:t>Januar</a:t>
                      </a:r>
                    </a:p>
                  </a:txBody>
                  <a:tcPr marL="9257" marR="9257" marT="92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noProof="0" dirty="0">
                          <a:solidFill>
                            <a:srgbClr val="6197AD"/>
                          </a:solidFill>
                          <a:effectLst/>
                          <a:latin typeface="Franklin Gothic Book" panose="020B0503020102020204" pitchFamily="34" charset="0"/>
                        </a:rPr>
                        <a:t>Februar</a:t>
                      </a:r>
                    </a:p>
                  </a:txBody>
                  <a:tcPr marL="9257" marR="9257" marT="92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noProof="0" dirty="0">
                          <a:solidFill>
                            <a:srgbClr val="6197AD"/>
                          </a:solidFill>
                          <a:effectLst/>
                          <a:latin typeface="Franklin Gothic Book" panose="020B0503020102020204" pitchFamily="34" charset="0"/>
                        </a:rPr>
                        <a:t>Mars </a:t>
                      </a:r>
                    </a:p>
                  </a:txBody>
                  <a:tcPr marL="9257" marR="9257" marT="92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noProof="0" dirty="0">
                          <a:solidFill>
                            <a:srgbClr val="6197AD"/>
                          </a:solidFill>
                          <a:effectLst/>
                          <a:latin typeface="Franklin Gothic Book" panose="020B0503020102020204" pitchFamily="34" charset="0"/>
                        </a:rPr>
                        <a:t>April</a:t>
                      </a:r>
                    </a:p>
                  </a:txBody>
                  <a:tcPr marL="9257" marR="9257" marT="92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noProof="0" dirty="0">
                          <a:solidFill>
                            <a:srgbClr val="6197AD"/>
                          </a:solidFill>
                          <a:effectLst/>
                          <a:latin typeface="Franklin Gothic Book" panose="020B0503020102020204" pitchFamily="34" charset="0"/>
                        </a:rPr>
                        <a:t>Mai</a:t>
                      </a:r>
                    </a:p>
                  </a:txBody>
                  <a:tcPr marL="9257" marR="9257" marT="92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noProof="0" dirty="0">
                          <a:solidFill>
                            <a:srgbClr val="6197AD"/>
                          </a:solidFill>
                          <a:effectLst/>
                          <a:latin typeface="Franklin Gothic Book" panose="020B0503020102020204" pitchFamily="34" charset="0"/>
                        </a:rPr>
                        <a:t>Juni</a:t>
                      </a:r>
                    </a:p>
                  </a:txBody>
                  <a:tcPr marL="9257" marR="9257" marT="92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noProof="0" dirty="0">
                          <a:solidFill>
                            <a:srgbClr val="6197AD"/>
                          </a:solidFill>
                          <a:effectLst/>
                          <a:latin typeface="Franklin Gothic Book" panose="020B0503020102020204" pitchFamily="34" charset="0"/>
                        </a:rPr>
                        <a:t>Juli</a:t>
                      </a:r>
                    </a:p>
                  </a:txBody>
                  <a:tcPr marL="9257" marR="9257" marT="92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noProof="0" dirty="0">
                          <a:solidFill>
                            <a:srgbClr val="6197AD"/>
                          </a:solidFill>
                          <a:effectLst/>
                          <a:latin typeface="Franklin Gothic Book" panose="020B0503020102020204" pitchFamily="34" charset="0"/>
                        </a:rPr>
                        <a:t>August</a:t>
                      </a:r>
                    </a:p>
                  </a:txBody>
                  <a:tcPr marL="9257" marR="9257" marT="92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noProof="0" dirty="0">
                          <a:solidFill>
                            <a:srgbClr val="6197AD"/>
                          </a:solidFill>
                          <a:effectLst/>
                          <a:latin typeface="Franklin Gothic Book" panose="020B0503020102020204" pitchFamily="34" charset="0"/>
                        </a:rPr>
                        <a:t>September</a:t>
                      </a:r>
                    </a:p>
                  </a:txBody>
                  <a:tcPr marL="9257" marR="9257" marT="92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noProof="0" dirty="0">
                          <a:solidFill>
                            <a:srgbClr val="6197AD"/>
                          </a:solidFill>
                          <a:effectLst/>
                          <a:latin typeface="Franklin Gothic Book" panose="020B0503020102020204" pitchFamily="34" charset="0"/>
                        </a:rPr>
                        <a:t>Oktober</a:t>
                      </a:r>
                    </a:p>
                  </a:txBody>
                  <a:tcPr marL="9257" marR="9257" marT="92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noProof="0" dirty="0">
                          <a:solidFill>
                            <a:srgbClr val="6197AD"/>
                          </a:solidFill>
                          <a:effectLst/>
                          <a:latin typeface="Franklin Gothic Book" panose="020B0503020102020204" pitchFamily="34" charset="0"/>
                        </a:rPr>
                        <a:t>November</a:t>
                      </a:r>
                    </a:p>
                  </a:txBody>
                  <a:tcPr marL="9257" marR="9257" marT="92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noProof="0" dirty="0">
                          <a:solidFill>
                            <a:srgbClr val="6197AD"/>
                          </a:solidFill>
                          <a:effectLst/>
                          <a:latin typeface="Franklin Gothic Book" panose="020B0503020102020204" pitchFamily="34" charset="0"/>
                        </a:rPr>
                        <a:t>Desember</a:t>
                      </a:r>
                    </a:p>
                  </a:txBody>
                  <a:tcPr marL="9257" marR="9257" marT="92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b"/>
                      <a:r>
                        <a:rPr lang="nb-NO" sz="800" b="0" i="0" u="none" strike="noStrike" noProof="0" dirty="0">
                          <a:solidFill>
                            <a:srgbClr val="656868"/>
                          </a:solidFill>
                          <a:effectLst/>
                          <a:latin typeface="Franklin Gothic Book" panose="020B0503020102020204" pitchFamily="34" charset="0"/>
                        </a:rPr>
                        <a:t>Total</a:t>
                      </a:r>
                    </a:p>
                  </a:txBody>
                  <a:tcPr marL="9257" marR="9257" marT="925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01"/>
                  </a:ext>
                </a:extLst>
              </a:tr>
            </a:tbl>
          </a:graphicData>
        </a:graphic>
      </p:graphicFrame>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0">
            <a:off x="26701" y="1011770"/>
            <a:ext cx="465976" cy="147481"/>
          </a:xfrm>
          <a:prstGeom prst="rect">
            <a:avLst/>
          </a:prstGeom>
        </p:spPr>
      </p:pic>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0">
            <a:off x="26701" y="1011770"/>
            <a:ext cx="465976" cy="147481"/>
          </a:xfrm>
          <a:prstGeom prst="rect">
            <a:avLst/>
          </a:prstGeom>
        </p:spPr>
      </p:pic>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0">
            <a:off x="26701" y="1011770"/>
            <a:ext cx="465976" cy="147481"/>
          </a:xfrm>
          <a:prstGeom prst="rect">
            <a:avLst/>
          </a:prstGeom>
        </p:spPr>
      </p:pic>
      <p:sp>
        <p:nvSpPr>
          <p:cNvPr id="15" name="TextBox 14"/>
          <p:cNvSpPr txBox="1"/>
          <p:nvPr/>
        </p:nvSpPr>
        <p:spPr>
          <a:xfrm>
            <a:off x="633367" y="1778714"/>
            <a:ext cx="2217327" cy="1723549"/>
          </a:xfrm>
          <a:prstGeom prst="rect">
            <a:avLst/>
          </a:prstGeom>
          <a:noFill/>
        </p:spPr>
        <p:txBody>
          <a:bodyPr wrap="square" rtlCol="0">
            <a:spAutoFit/>
          </a:bodyPr>
          <a:lstStyle/>
          <a:p>
            <a:pPr>
              <a:spcAft>
                <a:spcPts val="600"/>
              </a:spcAft>
            </a:pPr>
            <a:r>
              <a:rPr lang="nb-NO" sz="800" dirty="0"/>
              <a:t>Dersom ikke annet er oppgitt, kategoriserer vi nasjonaliteten til den druknede som norsk. Ukjent brukes i tilfeller hvor det oppgis at nasjonaliteten ikke er norsk, men det ikke videre spesifiseres hvilken nasjonalitet druknede har.</a:t>
            </a:r>
          </a:p>
          <a:p>
            <a:pPr>
              <a:spcAft>
                <a:spcPts val="600"/>
              </a:spcAft>
            </a:pPr>
            <a:r>
              <a:rPr lang="nb-NO" sz="800" dirty="0"/>
              <a:t>Dersom personen er funnet omkommet i sjøen og det ikke er opplyst om drukningsårsak, kategoriseres drukningen innenfor kategorien «fall fra land/brygge i elv/sjø/vann. </a:t>
            </a:r>
          </a:p>
          <a:p>
            <a:pPr>
              <a:spcAft>
                <a:spcPts val="600"/>
              </a:spcAft>
            </a:pPr>
            <a:endParaRPr lang="nb-NO" sz="800" dirty="0"/>
          </a:p>
        </p:txBody>
      </p:sp>
      <p:graphicFrame>
        <p:nvGraphicFramePr>
          <p:cNvPr id="12" name="Årsak_Nasjonalitet_År_Tabell"/>
          <p:cNvGraphicFramePr>
            <a:graphicFrameLocks noGrp="1"/>
          </p:cNvGraphicFramePr>
          <p:nvPr>
            <p:extLst>
              <p:ext uri="{D42A27DB-BD31-4B8C-83A1-F6EECF244321}">
                <p14:modId xmlns:p14="http://schemas.microsoft.com/office/powerpoint/2010/main" val="2731924394"/>
              </p:ext>
            </p:extLst>
          </p:nvPr>
        </p:nvGraphicFramePr>
        <p:xfrm>
          <a:off x="3575051" y="4170797"/>
          <a:ext cx="8206536" cy="1526406"/>
        </p:xfrm>
        <a:graphic>
          <a:graphicData uri="http://schemas.openxmlformats.org/drawingml/2006/table">
            <a:tbl>
              <a:tblPr/>
              <a:tblGrid>
                <a:gridCol w="701417">
                  <a:extLst>
                    <a:ext uri="{9D8B030D-6E8A-4147-A177-3AD203B41FA5}">
                      <a16:colId xmlns:a16="http://schemas.microsoft.com/office/drawing/2014/main" val="20000"/>
                    </a:ext>
                  </a:extLst>
                </a:gridCol>
                <a:gridCol w="617735">
                  <a:extLst>
                    <a:ext uri="{9D8B030D-6E8A-4147-A177-3AD203B41FA5}">
                      <a16:colId xmlns:a16="http://schemas.microsoft.com/office/drawing/2014/main" val="20001"/>
                    </a:ext>
                  </a:extLst>
                </a:gridCol>
                <a:gridCol w="1541806">
                  <a:extLst>
                    <a:ext uri="{9D8B030D-6E8A-4147-A177-3AD203B41FA5}">
                      <a16:colId xmlns:a16="http://schemas.microsoft.com/office/drawing/2014/main" val="20002"/>
                    </a:ext>
                  </a:extLst>
                </a:gridCol>
                <a:gridCol w="658129">
                  <a:extLst>
                    <a:ext uri="{9D8B030D-6E8A-4147-A177-3AD203B41FA5}">
                      <a16:colId xmlns:a16="http://schemas.microsoft.com/office/drawing/2014/main" val="20003"/>
                    </a:ext>
                  </a:extLst>
                </a:gridCol>
                <a:gridCol w="533783">
                  <a:extLst>
                    <a:ext uri="{9D8B030D-6E8A-4147-A177-3AD203B41FA5}">
                      <a16:colId xmlns:a16="http://schemas.microsoft.com/office/drawing/2014/main" val="20004"/>
                    </a:ext>
                  </a:extLst>
                </a:gridCol>
                <a:gridCol w="707326">
                  <a:extLst>
                    <a:ext uri="{9D8B030D-6E8A-4147-A177-3AD203B41FA5}">
                      <a16:colId xmlns:a16="http://schemas.microsoft.com/office/drawing/2014/main" val="20005"/>
                    </a:ext>
                  </a:extLst>
                </a:gridCol>
                <a:gridCol w="656272">
                  <a:extLst>
                    <a:ext uri="{9D8B030D-6E8A-4147-A177-3AD203B41FA5}">
                      <a16:colId xmlns:a16="http://schemas.microsoft.com/office/drawing/2014/main" val="20006"/>
                    </a:ext>
                  </a:extLst>
                </a:gridCol>
                <a:gridCol w="513528">
                  <a:extLst>
                    <a:ext uri="{9D8B030D-6E8A-4147-A177-3AD203B41FA5}">
                      <a16:colId xmlns:a16="http://schemas.microsoft.com/office/drawing/2014/main" val="20007"/>
                    </a:ext>
                  </a:extLst>
                </a:gridCol>
                <a:gridCol w="473493">
                  <a:extLst>
                    <a:ext uri="{9D8B030D-6E8A-4147-A177-3AD203B41FA5}">
                      <a16:colId xmlns:a16="http://schemas.microsoft.com/office/drawing/2014/main" val="20008"/>
                    </a:ext>
                  </a:extLst>
                </a:gridCol>
                <a:gridCol w="684125">
                  <a:extLst>
                    <a:ext uri="{9D8B030D-6E8A-4147-A177-3AD203B41FA5}">
                      <a16:colId xmlns:a16="http://schemas.microsoft.com/office/drawing/2014/main" val="20009"/>
                    </a:ext>
                  </a:extLst>
                </a:gridCol>
                <a:gridCol w="714980">
                  <a:extLst>
                    <a:ext uri="{9D8B030D-6E8A-4147-A177-3AD203B41FA5}">
                      <a16:colId xmlns:a16="http://schemas.microsoft.com/office/drawing/2014/main" val="20010"/>
                    </a:ext>
                  </a:extLst>
                </a:gridCol>
                <a:gridCol w="403942">
                  <a:extLst>
                    <a:ext uri="{9D8B030D-6E8A-4147-A177-3AD203B41FA5}">
                      <a16:colId xmlns:a16="http://schemas.microsoft.com/office/drawing/2014/main" val="20011"/>
                    </a:ext>
                  </a:extLst>
                </a:gridCol>
              </a:tblGrid>
              <a:tr h="218058">
                <a:tc>
                  <a:txBody>
                    <a:bodyPr/>
                    <a:lstStyle/>
                    <a:p>
                      <a:pPr algn="l" rtl="0" fontAlgn="b"/>
                      <a:r>
                        <a:rPr lang="en-US" sz="800" b="0" i="0" u="none" strike="noStrike">
                          <a:solidFill>
                            <a:srgbClr val="656868"/>
                          </a:solidFill>
                          <a:effectLst/>
                          <a:latin typeface="Franklin Gothic Book" panose="020B0503020102020204" pitchFamily="34" charset="0"/>
                        </a:rPr>
                        <a:t>Norge</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26</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8</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51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02"/>
                  </a:ext>
                </a:extLst>
              </a:tr>
              <a:tr h="218058">
                <a:tc>
                  <a:txBody>
                    <a:bodyPr/>
                    <a:lstStyle/>
                    <a:p>
                      <a:pPr algn="l" rtl="0" fontAlgn="b"/>
                      <a:r>
                        <a:rPr lang="en-US" sz="800" b="0" i="0" u="none" strike="noStrike">
                          <a:solidFill>
                            <a:srgbClr val="656868"/>
                          </a:solidFill>
                          <a:effectLst/>
                          <a:latin typeface="Franklin Gothic Book" panose="020B0503020102020204" pitchFamily="34" charset="0"/>
                        </a:rPr>
                        <a:t>Ukjent</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03"/>
                  </a:ext>
                </a:extLst>
              </a:tr>
              <a:tr h="218058">
                <a:tc>
                  <a:txBody>
                    <a:bodyPr/>
                    <a:lstStyle/>
                    <a:p>
                      <a:pPr algn="l" rtl="0" fontAlgn="b"/>
                      <a:r>
                        <a:rPr lang="en-US" sz="800" b="0" i="0" u="none" strike="noStrike">
                          <a:solidFill>
                            <a:srgbClr val="656868"/>
                          </a:solidFill>
                          <a:effectLst/>
                          <a:latin typeface="Franklin Gothic Book" panose="020B0503020102020204" pitchFamily="34" charset="0"/>
                        </a:rPr>
                        <a:t>Latvia</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862191341"/>
                  </a:ext>
                </a:extLst>
              </a:tr>
              <a:tr h="218058">
                <a:tc>
                  <a:txBody>
                    <a:bodyPr/>
                    <a:lstStyle/>
                    <a:p>
                      <a:pPr algn="l" rtl="0" fontAlgn="b"/>
                      <a:r>
                        <a:rPr lang="en-US" sz="800" b="0" i="0" u="none" strike="noStrike">
                          <a:solidFill>
                            <a:srgbClr val="656868"/>
                          </a:solidFill>
                          <a:effectLst/>
                          <a:latin typeface="Franklin Gothic Book" panose="020B0503020102020204" pitchFamily="34" charset="0"/>
                        </a:rPr>
                        <a:t>Finland</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924740248"/>
                  </a:ext>
                </a:extLst>
              </a:tr>
              <a:tr h="218058">
                <a:tc>
                  <a:txBody>
                    <a:bodyPr/>
                    <a:lstStyle/>
                    <a:p>
                      <a:pPr algn="l" rtl="0" fontAlgn="b"/>
                      <a:r>
                        <a:rPr lang="en-US" sz="800" b="0" i="0" u="none" strike="noStrike">
                          <a:solidFill>
                            <a:srgbClr val="656868"/>
                          </a:solidFill>
                          <a:effectLst/>
                          <a:latin typeface="Franklin Gothic Book" panose="020B0503020102020204" pitchFamily="34" charset="0"/>
                        </a:rPr>
                        <a:t>Litauen</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2874938384"/>
                  </a:ext>
                </a:extLst>
              </a:tr>
              <a:tr h="218058">
                <a:tc>
                  <a:txBody>
                    <a:bodyPr/>
                    <a:lstStyle/>
                    <a:p>
                      <a:pPr algn="l" rtl="0" fontAlgn="b"/>
                      <a:r>
                        <a:rPr lang="en-US" sz="800" b="0" i="0" u="none" strike="noStrike">
                          <a:solidFill>
                            <a:srgbClr val="656868"/>
                          </a:solidFill>
                          <a:effectLst/>
                          <a:latin typeface="Franklin Gothic Book" panose="020B0503020102020204" pitchFamily="34" charset="0"/>
                        </a:rPr>
                        <a:t>Polen</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3216399236"/>
                  </a:ext>
                </a:extLst>
              </a:tr>
              <a:tr h="218058">
                <a:tc>
                  <a:txBody>
                    <a:bodyPr/>
                    <a:lstStyle/>
                    <a:p>
                      <a:pPr algn="l" rtl="0" fontAlgn="b"/>
                      <a:r>
                        <a:rPr lang="en-US" sz="800" b="0" i="0" u="none" strike="noStrike">
                          <a:solidFill>
                            <a:srgbClr val="656868"/>
                          </a:solidFill>
                          <a:effectLst/>
                          <a:latin typeface="Franklin Gothic Book" panose="020B0503020102020204" pitchFamily="34" charset="0"/>
                        </a:rPr>
                        <a:t>Totalt</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28</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8</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13</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3</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57</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31195384"/>
                  </a:ext>
                </a:extLst>
              </a:tr>
            </a:tbl>
          </a:graphicData>
        </a:graphic>
      </p:graphicFrame>
      <p:graphicFrame>
        <p:nvGraphicFramePr>
          <p:cNvPr id="9" name="Måned_Nasjonalitet_Tabell"/>
          <p:cNvGraphicFramePr>
            <a:graphicFrameLocks noGrp="1"/>
          </p:cNvGraphicFramePr>
          <p:nvPr>
            <p:extLst>
              <p:ext uri="{D42A27DB-BD31-4B8C-83A1-F6EECF244321}">
                <p14:modId xmlns:p14="http://schemas.microsoft.com/office/powerpoint/2010/main" val="3804789426"/>
              </p:ext>
            </p:extLst>
          </p:nvPr>
        </p:nvGraphicFramePr>
        <p:xfrm>
          <a:off x="3575049" y="1193939"/>
          <a:ext cx="8213294" cy="1498112"/>
        </p:xfrm>
        <a:graphic>
          <a:graphicData uri="http://schemas.openxmlformats.org/drawingml/2006/table">
            <a:tbl>
              <a:tblPr/>
              <a:tblGrid>
                <a:gridCol w="821281">
                  <a:extLst>
                    <a:ext uri="{9D8B030D-6E8A-4147-A177-3AD203B41FA5}">
                      <a16:colId xmlns:a16="http://schemas.microsoft.com/office/drawing/2014/main" val="20000"/>
                    </a:ext>
                  </a:extLst>
                </a:gridCol>
                <a:gridCol w="597841">
                  <a:extLst>
                    <a:ext uri="{9D8B030D-6E8A-4147-A177-3AD203B41FA5}">
                      <a16:colId xmlns:a16="http://schemas.microsoft.com/office/drawing/2014/main" val="20001"/>
                    </a:ext>
                  </a:extLst>
                </a:gridCol>
                <a:gridCol w="672570">
                  <a:extLst>
                    <a:ext uri="{9D8B030D-6E8A-4147-A177-3AD203B41FA5}">
                      <a16:colId xmlns:a16="http://schemas.microsoft.com/office/drawing/2014/main" val="20002"/>
                    </a:ext>
                  </a:extLst>
                </a:gridCol>
                <a:gridCol w="523110">
                  <a:extLst>
                    <a:ext uri="{9D8B030D-6E8A-4147-A177-3AD203B41FA5}">
                      <a16:colId xmlns:a16="http://schemas.microsoft.com/office/drawing/2014/main" val="20003"/>
                    </a:ext>
                  </a:extLst>
                </a:gridCol>
                <a:gridCol w="597841">
                  <a:extLst>
                    <a:ext uri="{9D8B030D-6E8A-4147-A177-3AD203B41FA5}">
                      <a16:colId xmlns:a16="http://schemas.microsoft.com/office/drawing/2014/main" val="20004"/>
                    </a:ext>
                  </a:extLst>
                </a:gridCol>
                <a:gridCol w="523110">
                  <a:extLst>
                    <a:ext uri="{9D8B030D-6E8A-4147-A177-3AD203B41FA5}">
                      <a16:colId xmlns:a16="http://schemas.microsoft.com/office/drawing/2014/main" val="20005"/>
                    </a:ext>
                  </a:extLst>
                </a:gridCol>
                <a:gridCol w="549661">
                  <a:extLst>
                    <a:ext uri="{9D8B030D-6E8A-4147-A177-3AD203B41FA5}">
                      <a16:colId xmlns:a16="http://schemas.microsoft.com/office/drawing/2014/main" val="20006"/>
                    </a:ext>
                  </a:extLst>
                </a:gridCol>
                <a:gridCol w="526371">
                  <a:extLst>
                    <a:ext uri="{9D8B030D-6E8A-4147-A177-3AD203B41FA5}">
                      <a16:colId xmlns:a16="http://schemas.microsoft.com/office/drawing/2014/main" val="20007"/>
                    </a:ext>
                  </a:extLst>
                </a:gridCol>
                <a:gridCol w="451175">
                  <a:extLst>
                    <a:ext uri="{9D8B030D-6E8A-4147-A177-3AD203B41FA5}">
                      <a16:colId xmlns:a16="http://schemas.microsoft.com/office/drawing/2014/main" val="20008"/>
                    </a:ext>
                  </a:extLst>
                </a:gridCol>
                <a:gridCol w="526371">
                  <a:extLst>
                    <a:ext uri="{9D8B030D-6E8A-4147-A177-3AD203B41FA5}">
                      <a16:colId xmlns:a16="http://schemas.microsoft.com/office/drawing/2014/main" val="20009"/>
                    </a:ext>
                  </a:extLst>
                </a:gridCol>
                <a:gridCol w="526371">
                  <a:extLst>
                    <a:ext uri="{9D8B030D-6E8A-4147-A177-3AD203B41FA5}">
                      <a16:colId xmlns:a16="http://schemas.microsoft.com/office/drawing/2014/main" val="20010"/>
                    </a:ext>
                  </a:extLst>
                </a:gridCol>
                <a:gridCol w="619177">
                  <a:extLst>
                    <a:ext uri="{9D8B030D-6E8A-4147-A177-3AD203B41FA5}">
                      <a16:colId xmlns:a16="http://schemas.microsoft.com/office/drawing/2014/main" val="20011"/>
                    </a:ext>
                  </a:extLst>
                </a:gridCol>
                <a:gridCol w="490704">
                  <a:extLst>
                    <a:ext uri="{9D8B030D-6E8A-4147-A177-3AD203B41FA5}">
                      <a16:colId xmlns:a16="http://schemas.microsoft.com/office/drawing/2014/main" val="20012"/>
                    </a:ext>
                  </a:extLst>
                </a:gridCol>
                <a:gridCol w="787711">
                  <a:extLst>
                    <a:ext uri="{9D8B030D-6E8A-4147-A177-3AD203B41FA5}">
                      <a16:colId xmlns:a16="http://schemas.microsoft.com/office/drawing/2014/main" val="20013"/>
                    </a:ext>
                  </a:extLst>
                </a:gridCol>
              </a:tblGrid>
              <a:tr h="214016">
                <a:tc>
                  <a:txBody>
                    <a:bodyPr/>
                    <a:lstStyle/>
                    <a:p>
                      <a:pPr algn="l" rtl="0" fontAlgn="b"/>
                      <a:r>
                        <a:rPr lang="en-US" sz="800" b="0" i="0" u="none" strike="noStrike">
                          <a:solidFill>
                            <a:srgbClr val="656868"/>
                          </a:solidFill>
                          <a:effectLst/>
                          <a:latin typeface="Franklin Gothic Book" panose="020B0503020102020204" pitchFamily="34" charset="0"/>
                        </a:rPr>
                        <a:t>Norge</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7</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5</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9</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15</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51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02"/>
                  </a:ext>
                </a:extLst>
              </a:tr>
              <a:tr h="214016">
                <a:tc>
                  <a:txBody>
                    <a:bodyPr/>
                    <a:lstStyle/>
                    <a:p>
                      <a:pPr algn="l" rtl="0" fontAlgn="b"/>
                      <a:r>
                        <a:rPr lang="en-US" sz="800" b="0" i="0" u="none" strike="noStrike">
                          <a:solidFill>
                            <a:srgbClr val="656868"/>
                          </a:solidFill>
                          <a:effectLst/>
                          <a:latin typeface="Franklin Gothic Book" panose="020B0503020102020204" pitchFamily="34" charset="0"/>
                        </a:rPr>
                        <a:t>Ukjent</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03"/>
                  </a:ext>
                </a:extLst>
              </a:tr>
              <a:tr h="214016">
                <a:tc>
                  <a:txBody>
                    <a:bodyPr/>
                    <a:lstStyle/>
                    <a:p>
                      <a:pPr algn="l" rtl="0" fontAlgn="b"/>
                      <a:r>
                        <a:rPr lang="en-US" sz="800" b="0" i="0" u="none" strike="noStrike" kern="1200">
                          <a:solidFill>
                            <a:srgbClr val="656868"/>
                          </a:solidFill>
                          <a:effectLst/>
                          <a:latin typeface="Franklin Gothic Book" panose="020B0503020102020204" pitchFamily="34" charset="0"/>
                          <a:ea typeface="+mn-ea"/>
                          <a:cs typeface="+mn-cs"/>
                        </a:rPr>
                        <a:t>Latvia</a:t>
                      </a:r>
                      <a:endParaRPr lang="en-US" sz="800" b="0" i="0" u="none" strike="noStrike" kern="1200" dirty="0">
                        <a:solidFill>
                          <a:srgbClr val="656868"/>
                        </a:solidFill>
                        <a:effectLst/>
                        <a:latin typeface="Franklin Gothic Book" panose="020B0503020102020204" pitchFamily="34" charset="0"/>
                        <a:ea typeface="+mn-ea"/>
                        <a:cs typeface="+mn-cs"/>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kern="1200" dirty="0">
                        <a:solidFill>
                          <a:srgbClr val="656868"/>
                        </a:solidFill>
                        <a:effectLst/>
                        <a:latin typeface="Franklin Gothic Book" panose="020B0503020102020204" pitchFamily="34" charset="0"/>
                        <a:ea typeface="+mn-ea"/>
                        <a:cs typeface="+mn-cs"/>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kern="1200" dirty="0">
                        <a:solidFill>
                          <a:srgbClr val="656868"/>
                        </a:solidFill>
                        <a:effectLst/>
                        <a:latin typeface="Franklin Gothic Book" panose="020B0503020102020204" pitchFamily="34" charset="0"/>
                        <a:ea typeface="+mn-ea"/>
                        <a:cs typeface="+mn-cs"/>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kern="1200" dirty="0">
                        <a:solidFill>
                          <a:srgbClr val="656868"/>
                        </a:solidFill>
                        <a:effectLst/>
                        <a:latin typeface="Franklin Gothic Book" panose="020B0503020102020204" pitchFamily="34" charset="0"/>
                        <a:ea typeface="+mn-ea"/>
                        <a:cs typeface="+mn-cs"/>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kern="1200" dirty="0">
                        <a:solidFill>
                          <a:srgbClr val="656868"/>
                        </a:solidFill>
                        <a:effectLst/>
                        <a:latin typeface="Franklin Gothic Book" panose="020B0503020102020204" pitchFamily="34" charset="0"/>
                        <a:ea typeface="+mn-ea"/>
                        <a:cs typeface="+mn-cs"/>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kern="1200">
                          <a:solidFill>
                            <a:srgbClr val="656868"/>
                          </a:solidFill>
                          <a:effectLst/>
                          <a:latin typeface="Franklin Gothic Book" panose="020B0503020102020204" pitchFamily="34" charset="0"/>
                          <a:ea typeface="+mn-ea"/>
                          <a:cs typeface="+mn-cs"/>
                        </a:rPr>
                        <a:t>1</a:t>
                      </a:r>
                      <a:endParaRPr lang="en-US" sz="800" b="0" i="0" u="none" strike="noStrike" kern="1200" dirty="0">
                        <a:solidFill>
                          <a:srgbClr val="656868"/>
                        </a:solidFill>
                        <a:effectLst/>
                        <a:latin typeface="Franklin Gothic Book" panose="020B0503020102020204" pitchFamily="34" charset="0"/>
                        <a:ea typeface="+mn-ea"/>
                        <a:cs typeface="+mn-cs"/>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kern="1200" dirty="0">
                        <a:solidFill>
                          <a:srgbClr val="656868"/>
                        </a:solidFill>
                        <a:effectLst/>
                        <a:latin typeface="Franklin Gothic Book" panose="020B0503020102020204" pitchFamily="34" charset="0"/>
                        <a:ea typeface="+mn-ea"/>
                        <a:cs typeface="+mn-cs"/>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kern="1200" dirty="0">
                        <a:solidFill>
                          <a:srgbClr val="656868"/>
                        </a:solidFill>
                        <a:effectLst/>
                        <a:latin typeface="Franklin Gothic Book" panose="020B0503020102020204" pitchFamily="34" charset="0"/>
                        <a:ea typeface="+mn-ea"/>
                        <a:cs typeface="+mn-cs"/>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kern="1200" dirty="0">
                        <a:solidFill>
                          <a:srgbClr val="656868"/>
                        </a:solidFill>
                        <a:effectLst/>
                        <a:latin typeface="Franklin Gothic Book" panose="020B0503020102020204" pitchFamily="34" charset="0"/>
                        <a:ea typeface="+mn-ea"/>
                        <a:cs typeface="+mn-cs"/>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kern="1200" dirty="0">
                        <a:solidFill>
                          <a:srgbClr val="656868"/>
                        </a:solidFill>
                        <a:effectLst/>
                        <a:latin typeface="Franklin Gothic Book" panose="020B0503020102020204" pitchFamily="34" charset="0"/>
                        <a:ea typeface="+mn-ea"/>
                        <a:cs typeface="+mn-cs"/>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kern="1200" dirty="0">
                        <a:solidFill>
                          <a:srgbClr val="656868"/>
                        </a:solidFill>
                        <a:effectLst/>
                        <a:latin typeface="Franklin Gothic Book" panose="020B0503020102020204" pitchFamily="34" charset="0"/>
                        <a:ea typeface="+mn-ea"/>
                        <a:cs typeface="+mn-cs"/>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kern="1200" dirty="0">
                        <a:solidFill>
                          <a:srgbClr val="656868"/>
                        </a:solidFill>
                        <a:effectLst/>
                        <a:latin typeface="Franklin Gothic Book" panose="020B0503020102020204" pitchFamily="34" charset="0"/>
                        <a:ea typeface="+mn-ea"/>
                        <a:cs typeface="+mn-cs"/>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kern="1200" dirty="0">
                        <a:solidFill>
                          <a:srgbClr val="656868"/>
                        </a:solidFill>
                        <a:effectLst/>
                        <a:latin typeface="Franklin Gothic Book" panose="020B0503020102020204" pitchFamily="34" charset="0"/>
                        <a:ea typeface="+mn-ea"/>
                        <a:cs typeface="+mn-cs"/>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3031824188"/>
                  </a:ext>
                </a:extLst>
              </a:tr>
              <a:tr h="214016">
                <a:tc>
                  <a:txBody>
                    <a:bodyPr/>
                    <a:lstStyle/>
                    <a:p>
                      <a:pPr algn="l" rtl="0" fontAlgn="b"/>
                      <a:r>
                        <a:rPr lang="en-US" sz="800" b="0" i="0" u="none" strike="noStrike" kern="1200">
                          <a:solidFill>
                            <a:srgbClr val="656868"/>
                          </a:solidFill>
                          <a:effectLst/>
                          <a:latin typeface="Franklin Gothic Book" panose="020B0503020102020204" pitchFamily="34" charset="0"/>
                          <a:ea typeface="+mn-ea"/>
                          <a:cs typeface="+mn-cs"/>
                        </a:rPr>
                        <a:t>Finland</a:t>
                      </a:r>
                      <a:endParaRPr lang="en-US" sz="800" b="0" i="0" u="none" strike="noStrike" kern="1200" dirty="0">
                        <a:solidFill>
                          <a:srgbClr val="656868"/>
                        </a:solidFill>
                        <a:effectLst/>
                        <a:latin typeface="Franklin Gothic Book" panose="020B0503020102020204" pitchFamily="34" charset="0"/>
                        <a:ea typeface="+mn-ea"/>
                        <a:cs typeface="+mn-cs"/>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kern="1200" dirty="0">
                        <a:solidFill>
                          <a:srgbClr val="656868"/>
                        </a:solidFill>
                        <a:effectLst/>
                        <a:latin typeface="Franklin Gothic Book" panose="020B0503020102020204" pitchFamily="34" charset="0"/>
                        <a:ea typeface="+mn-ea"/>
                        <a:cs typeface="+mn-cs"/>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kern="1200" dirty="0">
                        <a:solidFill>
                          <a:srgbClr val="656868"/>
                        </a:solidFill>
                        <a:effectLst/>
                        <a:latin typeface="Franklin Gothic Book" panose="020B0503020102020204" pitchFamily="34" charset="0"/>
                        <a:ea typeface="+mn-ea"/>
                        <a:cs typeface="+mn-cs"/>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kern="1200" dirty="0">
                        <a:solidFill>
                          <a:srgbClr val="656868"/>
                        </a:solidFill>
                        <a:effectLst/>
                        <a:latin typeface="Franklin Gothic Book" panose="020B0503020102020204" pitchFamily="34" charset="0"/>
                        <a:ea typeface="+mn-ea"/>
                        <a:cs typeface="+mn-cs"/>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kern="1200" dirty="0">
                        <a:solidFill>
                          <a:srgbClr val="656868"/>
                        </a:solidFill>
                        <a:effectLst/>
                        <a:latin typeface="Franklin Gothic Book" panose="020B0503020102020204" pitchFamily="34" charset="0"/>
                        <a:ea typeface="+mn-ea"/>
                        <a:cs typeface="+mn-cs"/>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kern="1200" dirty="0">
                        <a:solidFill>
                          <a:srgbClr val="656868"/>
                        </a:solidFill>
                        <a:effectLst/>
                        <a:latin typeface="Franklin Gothic Book" panose="020B0503020102020204" pitchFamily="34" charset="0"/>
                        <a:ea typeface="+mn-ea"/>
                        <a:cs typeface="+mn-cs"/>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kern="1200" dirty="0">
                        <a:solidFill>
                          <a:srgbClr val="656868"/>
                        </a:solidFill>
                        <a:effectLst/>
                        <a:latin typeface="Franklin Gothic Book" panose="020B0503020102020204" pitchFamily="34" charset="0"/>
                        <a:ea typeface="+mn-ea"/>
                        <a:cs typeface="+mn-cs"/>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kern="1200">
                          <a:solidFill>
                            <a:srgbClr val="656868"/>
                          </a:solidFill>
                          <a:effectLst/>
                          <a:latin typeface="Franklin Gothic Book" panose="020B0503020102020204" pitchFamily="34" charset="0"/>
                          <a:ea typeface="+mn-ea"/>
                          <a:cs typeface="+mn-cs"/>
                        </a:rPr>
                        <a:t>1</a:t>
                      </a:r>
                      <a:endParaRPr lang="en-US" sz="800" b="0" i="0" u="none" strike="noStrike" kern="1200" dirty="0">
                        <a:solidFill>
                          <a:srgbClr val="656868"/>
                        </a:solidFill>
                        <a:effectLst/>
                        <a:latin typeface="Franklin Gothic Book" panose="020B0503020102020204" pitchFamily="34" charset="0"/>
                        <a:ea typeface="+mn-ea"/>
                        <a:cs typeface="+mn-cs"/>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kern="1200" dirty="0">
                        <a:solidFill>
                          <a:srgbClr val="656868"/>
                        </a:solidFill>
                        <a:effectLst/>
                        <a:latin typeface="Franklin Gothic Book" panose="020B0503020102020204" pitchFamily="34" charset="0"/>
                        <a:ea typeface="+mn-ea"/>
                        <a:cs typeface="+mn-cs"/>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kern="1200" dirty="0">
                        <a:solidFill>
                          <a:srgbClr val="656868"/>
                        </a:solidFill>
                        <a:effectLst/>
                        <a:latin typeface="Franklin Gothic Book" panose="020B0503020102020204" pitchFamily="34" charset="0"/>
                        <a:ea typeface="+mn-ea"/>
                        <a:cs typeface="+mn-cs"/>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kern="1200" dirty="0">
                        <a:solidFill>
                          <a:srgbClr val="656868"/>
                        </a:solidFill>
                        <a:effectLst/>
                        <a:latin typeface="Franklin Gothic Book" panose="020B0503020102020204" pitchFamily="34" charset="0"/>
                        <a:ea typeface="+mn-ea"/>
                        <a:cs typeface="+mn-cs"/>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kern="1200" dirty="0">
                        <a:solidFill>
                          <a:srgbClr val="656868"/>
                        </a:solidFill>
                        <a:effectLst/>
                        <a:latin typeface="Franklin Gothic Book" panose="020B0503020102020204" pitchFamily="34" charset="0"/>
                        <a:ea typeface="+mn-ea"/>
                        <a:cs typeface="+mn-cs"/>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kern="1200" dirty="0">
                        <a:solidFill>
                          <a:srgbClr val="656868"/>
                        </a:solidFill>
                        <a:effectLst/>
                        <a:latin typeface="Franklin Gothic Book" panose="020B0503020102020204" pitchFamily="34" charset="0"/>
                        <a:ea typeface="+mn-ea"/>
                        <a:cs typeface="+mn-cs"/>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3157873306"/>
                  </a:ext>
                </a:extLst>
              </a:tr>
              <a:tr h="214016">
                <a:tc>
                  <a:txBody>
                    <a:bodyPr/>
                    <a:lstStyle/>
                    <a:p>
                      <a:pPr algn="l" rtl="0" fontAlgn="b"/>
                      <a:r>
                        <a:rPr lang="en-US" sz="800" b="0" i="0" u="none" strike="noStrike" kern="1200">
                          <a:solidFill>
                            <a:srgbClr val="656868"/>
                          </a:solidFill>
                          <a:effectLst/>
                          <a:latin typeface="Franklin Gothic Book" panose="020B0503020102020204" pitchFamily="34" charset="0"/>
                          <a:ea typeface="+mn-ea"/>
                          <a:cs typeface="+mn-cs"/>
                        </a:rPr>
                        <a:t>Litauen</a:t>
                      </a:r>
                      <a:endParaRPr lang="en-US" sz="800" b="0" i="0" u="none" strike="noStrike" kern="1200" dirty="0">
                        <a:solidFill>
                          <a:srgbClr val="656868"/>
                        </a:solidFill>
                        <a:effectLst/>
                        <a:latin typeface="Franklin Gothic Book" panose="020B0503020102020204" pitchFamily="34" charset="0"/>
                        <a:ea typeface="+mn-ea"/>
                        <a:cs typeface="+mn-cs"/>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kern="1200">
                          <a:solidFill>
                            <a:srgbClr val="656868"/>
                          </a:solidFill>
                          <a:effectLst/>
                          <a:latin typeface="Franklin Gothic Book" panose="020B0503020102020204" pitchFamily="34" charset="0"/>
                          <a:ea typeface="+mn-ea"/>
                          <a:cs typeface="+mn-cs"/>
                        </a:rPr>
                        <a:t>1</a:t>
                      </a:r>
                      <a:endParaRPr lang="en-US" sz="800" b="0" i="0" u="none" strike="noStrike" kern="1200" dirty="0">
                        <a:solidFill>
                          <a:srgbClr val="656868"/>
                        </a:solidFill>
                        <a:effectLst/>
                        <a:latin typeface="Franklin Gothic Book" panose="020B0503020102020204" pitchFamily="34" charset="0"/>
                        <a:ea typeface="+mn-ea"/>
                        <a:cs typeface="+mn-cs"/>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kern="1200" dirty="0">
                        <a:solidFill>
                          <a:srgbClr val="656868"/>
                        </a:solidFill>
                        <a:effectLst/>
                        <a:latin typeface="Franklin Gothic Book" panose="020B0503020102020204" pitchFamily="34" charset="0"/>
                        <a:ea typeface="+mn-ea"/>
                        <a:cs typeface="+mn-cs"/>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kern="1200" dirty="0">
                        <a:solidFill>
                          <a:srgbClr val="656868"/>
                        </a:solidFill>
                        <a:effectLst/>
                        <a:latin typeface="Franklin Gothic Book" panose="020B0503020102020204" pitchFamily="34" charset="0"/>
                        <a:ea typeface="+mn-ea"/>
                        <a:cs typeface="+mn-cs"/>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kern="1200" dirty="0">
                        <a:solidFill>
                          <a:srgbClr val="656868"/>
                        </a:solidFill>
                        <a:effectLst/>
                        <a:latin typeface="Franklin Gothic Book" panose="020B0503020102020204" pitchFamily="34" charset="0"/>
                        <a:ea typeface="+mn-ea"/>
                        <a:cs typeface="+mn-cs"/>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kern="1200" dirty="0">
                        <a:solidFill>
                          <a:srgbClr val="656868"/>
                        </a:solidFill>
                        <a:effectLst/>
                        <a:latin typeface="Franklin Gothic Book" panose="020B0503020102020204" pitchFamily="34" charset="0"/>
                        <a:ea typeface="+mn-ea"/>
                        <a:cs typeface="+mn-cs"/>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kern="1200" dirty="0">
                        <a:solidFill>
                          <a:srgbClr val="656868"/>
                        </a:solidFill>
                        <a:effectLst/>
                        <a:latin typeface="Franklin Gothic Book" panose="020B0503020102020204" pitchFamily="34" charset="0"/>
                        <a:ea typeface="+mn-ea"/>
                        <a:cs typeface="+mn-cs"/>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kern="1200" dirty="0">
                        <a:solidFill>
                          <a:srgbClr val="656868"/>
                        </a:solidFill>
                        <a:effectLst/>
                        <a:latin typeface="Franklin Gothic Book" panose="020B0503020102020204" pitchFamily="34" charset="0"/>
                        <a:ea typeface="+mn-ea"/>
                        <a:cs typeface="+mn-cs"/>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kern="1200" dirty="0">
                        <a:solidFill>
                          <a:srgbClr val="656868"/>
                        </a:solidFill>
                        <a:effectLst/>
                        <a:latin typeface="Franklin Gothic Book" panose="020B0503020102020204" pitchFamily="34" charset="0"/>
                        <a:ea typeface="+mn-ea"/>
                        <a:cs typeface="+mn-cs"/>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kern="1200" dirty="0">
                        <a:solidFill>
                          <a:srgbClr val="656868"/>
                        </a:solidFill>
                        <a:effectLst/>
                        <a:latin typeface="Franklin Gothic Book" panose="020B0503020102020204" pitchFamily="34" charset="0"/>
                        <a:ea typeface="+mn-ea"/>
                        <a:cs typeface="+mn-cs"/>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kern="1200" dirty="0">
                        <a:solidFill>
                          <a:srgbClr val="656868"/>
                        </a:solidFill>
                        <a:effectLst/>
                        <a:latin typeface="Franklin Gothic Book" panose="020B0503020102020204" pitchFamily="34" charset="0"/>
                        <a:ea typeface="+mn-ea"/>
                        <a:cs typeface="+mn-cs"/>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kern="1200" dirty="0">
                        <a:solidFill>
                          <a:srgbClr val="656868"/>
                        </a:solidFill>
                        <a:effectLst/>
                        <a:latin typeface="Franklin Gothic Book" panose="020B0503020102020204" pitchFamily="34" charset="0"/>
                        <a:ea typeface="+mn-ea"/>
                        <a:cs typeface="+mn-cs"/>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kern="1200" dirty="0">
                        <a:solidFill>
                          <a:srgbClr val="656868"/>
                        </a:solidFill>
                        <a:effectLst/>
                        <a:latin typeface="Franklin Gothic Book" panose="020B0503020102020204" pitchFamily="34" charset="0"/>
                        <a:ea typeface="+mn-ea"/>
                        <a:cs typeface="+mn-cs"/>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3800016171"/>
                  </a:ext>
                </a:extLst>
              </a:tr>
              <a:tr h="214016">
                <a:tc>
                  <a:txBody>
                    <a:bodyPr/>
                    <a:lstStyle/>
                    <a:p>
                      <a:pPr algn="l" rtl="0" fontAlgn="b"/>
                      <a:r>
                        <a:rPr lang="en-US" sz="800" b="0" i="0" u="none" strike="noStrike" kern="1200">
                          <a:solidFill>
                            <a:srgbClr val="656868"/>
                          </a:solidFill>
                          <a:effectLst/>
                          <a:latin typeface="Franklin Gothic Book" panose="020B0503020102020204" pitchFamily="34" charset="0"/>
                          <a:ea typeface="+mn-ea"/>
                          <a:cs typeface="+mn-cs"/>
                        </a:rPr>
                        <a:t>Polen</a:t>
                      </a:r>
                      <a:endParaRPr lang="en-US" sz="800" b="0" i="0" u="none" strike="noStrike" kern="1200" dirty="0">
                        <a:solidFill>
                          <a:srgbClr val="656868"/>
                        </a:solidFill>
                        <a:effectLst/>
                        <a:latin typeface="Franklin Gothic Book" panose="020B0503020102020204" pitchFamily="34" charset="0"/>
                        <a:ea typeface="+mn-ea"/>
                        <a:cs typeface="+mn-cs"/>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kern="1200" dirty="0">
                        <a:solidFill>
                          <a:srgbClr val="656868"/>
                        </a:solidFill>
                        <a:effectLst/>
                        <a:latin typeface="Franklin Gothic Book" panose="020B0503020102020204" pitchFamily="34" charset="0"/>
                        <a:ea typeface="+mn-ea"/>
                        <a:cs typeface="+mn-cs"/>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kern="1200" dirty="0">
                        <a:solidFill>
                          <a:srgbClr val="656868"/>
                        </a:solidFill>
                        <a:effectLst/>
                        <a:latin typeface="Franklin Gothic Book" panose="020B0503020102020204" pitchFamily="34" charset="0"/>
                        <a:ea typeface="+mn-ea"/>
                        <a:cs typeface="+mn-cs"/>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kern="1200" dirty="0">
                        <a:solidFill>
                          <a:srgbClr val="656868"/>
                        </a:solidFill>
                        <a:effectLst/>
                        <a:latin typeface="Franklin Gothic Book" panose="020B0503020102020204" pitchFamily="34" charset="0"/>
                        <a:ea typeface="+mn-ea"/>
                        <a:cs typeface="+mn-cs"/>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kern="1200">
                          <a:solidFill>
                            <a:srgbClr val="656868"/>
                          </a:solidFill>
                          <a:effectLst/>
                          <a:latin typeface="Franklin Gothic Book" panose="020B0503020102020204" pitchFamily="34" charset="0"/>
                          <a:ea typeface="+mn-ea"/>
                          <a:cs typeface="+mn-cs"/>
                        </a:rPr>
                        <a:t>1</a:t>
                      </a:r>
                      <a:endParaRPr lang="en-US" sz="800" b="0" i="0" u="none" strike="noStrike" kern="1200" dirty="0">
                        <a:solidFill>
                          <a:srgbClr val="656868"/>
                        </a:solidFill>
                        <a:effectLst/>
                        <a:latin typeface="Franklin Gothic Book" panose="020B0503020102020204" pitchFamily="34" charset="0"/>
                        <a:ea typeface="+mn-ea"/>
                        <a:cs typeface="+mn-cs"/>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kern="1200" dirty="0">
                        <a:solidFill>
                          <a:srgbClr val="656868"/>
                        </a:solidFill>
                        <a:effectLst/>
                        <a:latin typeface="Franklin Gothic Book" panose="020B0503020102020204" pitchFamily="34" charset="0"/>
                        <a:ea typeface="+mn-ea"/>
                        <a:cs typeface="+mn-cs"/>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kern="1200" dirty="0">
                        <a:solidFill>
                          <a:srgbClr val="656868"/>
                        </a:solidFill>
                        <a:effectLst/>
                        <a:latin typeface="Franklin Gothic Book" panose="020B0503020102020204" pitchFamily="34" charset="0"/>
                        <a:ea typeface="+mn-ea"/>
                        <a:cs typeface="+mn-cs"/>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kern="1200" dirty="0">
                        <a:solidFill>
                          <a:srgbClr val="656868"/>
                        </a:solidFill>
                        <a:effectLst/>
                        <a:latin typeface="Franklin Gothic Book" panose="020B0503020102020204" pitchFamily="34" charset="0"/>
                        <a:ea typeface="+mn-ea"/>
                        <a:cs typeface="+mn-cs"/>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kern="1200" dirty="0">
                        <a:solidFill>
                          <a:srgbClr val="656868"/>
                        </a:solidFill>
                        <a:effectLst/>
                        <a:latin typeface="Franklin Gothic Book" panose="020B0503020102020204" pitchFamily="34" charset="0"/>
                        <a:ea typeface="+mn-ea"/>
                        <a:cs typeface="+mn-cs"/>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kern="1200" dirty="0">
                        <a:solidFill>
                          <a:srgbClr val="656868"/>
                        </a:solidFill>
                        <a:effectLst/>
                        <a:latin typeface="Franklin Gothic Book" panose="020B0503020102020204" pitchFamily="34" charset="0"/>
                        <a:ea typeface="+mn-ea"/>
                        <a:cs typeface="+mn-cs"/>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kern="1200" dirty="0">
                        <a:solidFill>
                          <a:srgbClr val="656868"/>
                        </a:solidFill>
                        <a:effectLst/>
                        <a:latin typeface="Franklin Gothic Book" panose="020B0503020102020204" pitchFamily="34" charset="0"/>
                        <a:ea typeface="+mn-ea"/>
                        <a:cs typeface="+mn-cs"/>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kern="1200" dirty="0">
                        <a:solidFill>
                          <a:srgbClr val="656868"/>
                        </a:solidFill>
                        <a:effectLst/>
                        <a:latin typeface="Franklin Gothic Book" panose="020B0503020102020204" pitchFamily="34" charset="0"/>
                        <a:ea typeface="+mn-ea"/>
                        <a:cs typeface="+mn-cs"/>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kern="1200" dirty="0">
                        <a:solidFill>
                          <a:srgbClr val="656868"/>
                        </a:solidFill>
                        <a:effectLst/>
                        <a:latin typeface="Franklin Gothic Book" panose="020B0503020102020204" pitchFamily="34" charset="0"/>
                        <a:ea typeface="+mn-ea"/>
                        <a:cs typeface="+mn-cs"/>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2257382660"/>
                  </a:ext>
                </a:extLst>
              </a:tr>
              <a:tr h="214016">
                <a:tc>
                  <a:txBody>
                    <a:bodyPr/>
                    <a:lstStyle/>
                    <a:p>
                      <a:pPr algn="l" rtl="0" fontAlgn="b"/>
                      <a:r>
                        <a:rPr lang="en-US" sz="800" b="0" i="0" u="none" strike="noStrike">
                          <a:solidFill>
                            <a:srgbClr val="656868"/>
                          </a:solidFill>
                          <a:effectLst/>
                          <a:latin typeface="Franklin Gothic Book" panose="020B0503020102020204" pitchFamily="34" charset="0"/>
                        </a:rPr>
                        <a:t>Totalt</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3</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7</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8</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10</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15</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57</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467143550"/>
                  </a:ext>
                </a:extLst>
              </a:tr>
            </a:tbl>
          </a:graphicData>
        </a:graphic>
      </p:graphicFrame>
      <p:sp>
        <p:nvSpPr>
          <p:cNvPr id="16" name="Nasjonalitet_Mnd_Årsak_Tekst2"/>
          <p:cNvSpPr txBox="1"/>
          <p:nvPr/>
        </p:nvSpPr>
        <p:spPr>
          <a:xfrm>
            <a:off x="633367" y="1193939"/>
            <a:ext cx="2214605" cy="584775"/>
          </a:xfrm>
          <a:prstGeom prst="rect">
            <a:avLst/>
          </a:prstGeom>
          <a:noFill/>
        </p:spPr>
        <p:txBody>
          <a:bodyPr wrap="square" rtlCol="0">
            <a:spAutoFit/>
          </a:bodyPr>
          <a:lstStyle/>
          <a:p>
            <a:r>
              <a:rPr lang="nb-NO" sz="800"/>
              <a:t>Den øverste tabellen viser nasjonaliteten til de druknede i 2020, fordelt på måned. Den nederste tabellen viser nasjonaliteten til de druknede i 2020, fordelt på årsak.</a:t>
            </a:r>
            <a:endParaRPr lang="en-US" sz="800" dirty="0"/>
          </a:p>
        </p:txBody>
      </p:sp>
      <p:sp>
        <p:nvSpPr>
          <p:cNvPr id="2" name="Nasjonalitet_Mnd_Årsak_Tekst1"/>
          <p:cNvSpPr>
            <a:spLocks noGrp="1"/>
          </p:cNvSpPr>
          <p:nvPr>
            <p:ph type="title"/>
          </p:nvPr>
        </p:nvSpPr>
        <p:spPr>
          <a:xfrm>
            <a:off x="731838" y="317499"/>
            <a:ext cx="2678627" cy="742816"/>
          </a:xfrm>
        </p:spPr>
        <p:txBody>
          <a:bodyPr/>
          <a:lstStyle/>
          <a:p>
            <a:r>
              <a:rPr lang="nb-NO"/>
              <a:t>Nasjonalitet, måned og årsak 
– akkumulerte tall 
2020</a:t>
            </a:r>
            <a:endParaRPr lang="en-US" dirty="0"/>
          </a:p>
        </p:txBody>
      </p:sp>
    </p:spTree>
    <p:extLst>
      <p:ext uri="{BB962C8B-B14F-4D97-AF65-F5344CB8AC3E}">
        <p14:creationId xmlns:p14="http://schemas.microsoft.com/office/powerpoint/2010/main" val="7160977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034786A-71DB-4DE9-B94A-458E20ABCBA1}" type="slidenum">
              <a:rPr lang="en-US" smtClean="0"/>
              <a:pPr/>
              <a:t>12</a:t>
            </a:fld>
            <a:endParaRPr lang="en-US" dirty="0"/>
          </a:p>
        </p:txBody>
      </p:sp>
      <p:sp>
        <p:nvSpPr>
          <p:cNvPr id="6" name="TextBox 5"/>
          <p:cNvSpPr txBox="1"/>
          <p:nvPr/>
        </p:nvSpPr>
        <p:spPr>
          <a:xfrm>
            <a:off x="3581805" y="5326469"/>
            <a:ext cx="184731" cy="338554"/>
          </a:xfrm>
          <a:prstGeom prst="rect">
            <a:avLst/>
          </a:prstGeom>
          <a:noFill/>
        </p:spPr>
        <p:txBody>
          <a:bodyPr wrap="none" rtlCol="0">
            <a:spAutoFit/>
          </a:bodyPr>
          <a:lstStyle/>
          <a:p>
            <a:br>
              <a:rPr lang="en-US" sz="800" dirty="0">
                <a:latin typeface="+mn-lt"/>
              </a:rPr>
            </a:br>
            <a:endParaRPr lang="en-US" sz="800" dirty="0">
              <a:latin typeface="+mn-lt"/>
            </a:endParaRPr>
          </a:p>
        </p:txBody>
      </p:sp>
      <p:graphicFrame>
        <p:nvGraphicFramePr>
          <p:cNvPr id="9" name="Table 8"/>
          <p:cNvGraphicFramePr>
            <a:graphicFrameLocks noGrp="1"/>
          </p:cNvGraphicFramePr>
          <p:nvPr>
            <p:extLst>
              <p:ext uri="{D42A27DB-BD31-4B8C-83A1-F6EECF244321}">
                <p14:modId xmlns:p14="http://schemas.microsoft.com/office/powerpoint/2010/main" val="3673473767"/>
              </p:ext>
            </p:extLst>
          </p:nvPr>
        </p:nvGraphicFramePr>
        <p:xfrm>
          <a:off x="3220995" y="852522"/>
          <a:ext cx="8353427" cy="695360"/>
        </p:xfrm>
        <a:graphic>
          <a:graphicData uri="http://schemas.openxmlformats.org/drawingml/2006/table">
            <a:tbl>
              <a:tblPr/>
              <a:tblGrid>
                <a:gridCol w="812303">
                  <a:extLst>
                    <a:ext uri="{9D8B030D-6E8A-4147-A177-3AD203B41FA5}">
                      <a16:colId xmlns:a16="http://schemas.microsoft.com/office/drawing/2014/main" val="20000"/>
                    </a:ext>
                  </a:extLst>
                </a:gridCol>
                <a:gridCol w="476319">
                  <a:extLst>
                    <a:ext uri="{9D8B030D-6E8A-4147-A177-3AD203B41FA5}">
                      <a16:colId xmlns:a16="http://schemas.microsoft.com/office/drawing/2014/main" val="20001"/>
                    </a:ext>
                  </a:extLst>
                </a:gridCol>
                <a:gridCol w="476319">
                  <a:extLst>
                    <a:ext uri="{9D8B030D-6E8A-4147-A177-3AD203B41FA5}">
                      <a16:colId xmlns:a16="http://schemas.microsoft.com/office/drawing/2014/main" val="20002"/>
                    </a:ext>
                  </a:extLst>
                </a:gridCol>
                <a:gridCol w="476319">
                  <a:extLst>
                    <a:ext uri="{9D8B030D-6E8A-4147-A177-3AD203B41FA5}">
                      <a16:colId xmlns:a16="http://schemas.microsoft.com/office/drawing/2014/main" val="20003"/>
                    </a:ext>
                  </a:extLst>
                </a:gridCol>
                <a:gridCol w="476319">
                  <a:extLst>
                    <a:ext uri="{9D8B030D-6E8A-4147-A177-3AD203B41FA5}">
                      <a16:colId xmlns:a16="http://schemas.microsoft.com/office/drawing/2014/main" val="20004"/>
                    </a:ext>
                  </a:extLst>
                </a:gridCol>
                <a:gridCol w="476319">
                  <a:extLst>
                    <a:ext uri="{9D8B030D-6E8A-4147-A177-3AD203B41FA5}">
                      <a16:colId xmlns:a16="http://schemas.microsoft.com/office/drawing/2014/main" val="20005"/>
                    </a:ext>
                  </a:extLst>
                </a:gridCol>
                <a:gridCol w="476319">
                  <a:extLst>
                    <a:ext uri="{9D8B030D-6E8A-4147-A177-3AD203B41FA5}">
                      <a16:colId xmlns:a16="http://schemas.microsoft.com/office/drawing/2014/main" val="20006"/>
                    </a:ext>
                  </a:extLst>
                </a:gridCol>
                <a:gridCol w="476319">
                  <a:extLst>
                    <a:ext uri="{9D8B030D-6E8A-4147-A177-3AD203B41FA5}">
                      <a16:colId xmlns:a16="http://schemas.microsoft.com/office/drawing/2014/main" val="20007"/>
                    </a:ext>
                  </a:extLst>
                </a:gridCol>
                <a:gridCol w="476319">
                  <a:extLst>
                    <a:ext uri="{9D8B030D-6E8A-4147-A177-3AD203B41FA5}">
                      <a16:colId xmlns:a16="http://schemas.microsoft.com/office/drawing/2014/main" val="20008"/>
                    </a:ext>
                  </a:extLst>
                </a:gridCol>
                <a:gridCol w="476319">
                  <a:extLst>
                    <a:ext uri="{9D8B030D-6E8A-4147-A177-3AD203B41FA5}">
                      <a16:colId xmlns:a16="http://schemas.microsoft.com/office/drawing/2014/main" val="20009"/>
                    </a:ext>
                  </a:extLst>
                </a:gridCol>
                <a:gridCol w="476319">
                  <a:extLst>
                    <a:ext uri="{9D8B030D-6E8A-4147-A177-3AD203B41FA5}">
                      <a16:colId xmlns:a16="http://schemas.microsoft.com/office/drawing/2014/main" val="20010"/>
                    </a:ext>
                  </a:extLst>
                </a:gridCol>
                <a:gridCol w="476319">
                  <a:extLst>
                    <a:ext uri="{9D8B030D-6E8A-4147-A177-3AD203B41FA5}">
                      <a16:colId xmlns:a16="http://schemas.microsoft.com/office/drawing/2014/main" val="20011"/>
                    </a:ext>
                  </a:extLst>
                </a:gridCol>
                <a:gridCol w="476319">
                  <a:extLst>
                    <a:ext uri="{9D8B030D-6E8A-4147-A177-3AD203B41FA5}">
                      <a16:colId xmlns:a16="http://schemas.microsoft.com/office/drawing/2014/main" val="20012"/>
                    </a:ext>
                  </a:extLst>
                </a:gridCol>
                <a:gridCol w="476319">
                  <a:extLst>
                    <a:ext uri="{9D8B030D-6E8A-4147-A177-3AD203B41FA5}">
                      <a16:colId xmlns:a16="http://schemas.microsoft.com/office/drawing/2014/main" val="20013"/>
                    </a:ext>
                  </a:extLst>
                </a:gridCol>
                <a:gridCol w="476319">
                  <a:extLst>
                    <a:ext uri="{9D8B030D-6E8A-4147-A177-3AD203B41FA5}">
                      <a16:colId xmlns:a16="http://schemas.microsoft.com/office/drawing/2014/main" val="20014"/>
                    </a:ext>
                  </a:extLst>
                </a:gridCol>
                <a:gridCol w="476319">
                  <a:extLst>
                    <a:ext uri="{9D8B030D-6E8A-4147-A177-3AD203B41FA5}">
                      <a16:colId xmlns:a16="http://schemas.microsoft.com/office/drawing/2014/main" val="20015"/>
                    </a:ext>
                  </a:extLst>
                </a:gridCol>
                <a:gridCol w="396339">
                  <a:extLst>
                    <a:ext uri="{9D8B030D-6E8A-4147-A177-3AD203B41FA5}">
                      <a16:colId xmlns:a16="http://schemas.microsoft.com/office/drawing/2014/main" val="20016"/>
                    </a:ext>
                  </a:extLst>
                </a:gridCol>
              </a:tblGrid>
              <a:tr h="225389">
                <a:tc rowSpan="3">
                  <a:txBody>
                    <a:bodyPr/>
                    <a:lstStyle/>
                    <a:p>
                      <a:pPr algn="l" rtl="0" fontAlgn="ctr"/>
                      <a:r>
                        <a:rPr lang="nb-NO" sz="800" b="0" i="0" u="none" strike="noStrike" noProof="0" dirty="0">
                          <a:solidFill>
                            <a:srgbClr val="6197AD"/>
                          </a:solidFill>
                          <a:effectLst/>
                          <a:latin typeface="Franklin Gothic Book" panose="020B0503020102020204" pitchFamily="34" charset="0"/>
                        </a:rPr>
                        <a:t>Nasjonalitet </a:t>
                      </a:r>
                    </a:p>
                  </a:txBody>
                  <a:tcPr marL="7144" marR="7144" marT="714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EAEFF1"/>
                    </a:solidFill>
                  </a:tcPr>
                </a:tc>
                <a:tc gridSpan="16">
                  <a:txBody>
                    <a:bodyPr/>
                    <a:lstStyle/>
                    <a:p>
                      <a:pPr algn="ctr" rtl="0" fontAlgn="ctr"/>
                      <a:r>
                        <a:rPr lang="en-US" sz="800" b="0" i="0" u="none" strike="noStrike" dirty="0">
                          <a:solidFill>
                            <a:srgbClr val="6197AD"/>
                          </a:solidFill>
                          <a:effectLst/>
                          <a:latin typeface="Franklin Gothic Book" panose="020B0503020102020204" pitchFamily="34" charset="0"/>
                        </a:rPr>
                        <a:t>Alder/</a:t>
                      </a:r>
                      <a:r>
                        <a:rPr lang="en-US" sz="800" b="0" i="0" u="none" strike="noStrike" dirty="0" err="1">
                          <a:solidFill>
                            <a:srgbClr val="6197AD"/>
                          </a:solidFill>
                          <a:effectLst/>
                          <a:latin typeface="Franklin Gothic Book" panose="020B0503020102020204" pitchFamily="34" charset="0"/>
                        </a:rPr>
                        <a:t>kjønn</a:t>
                      </a:r>
                      <a:endParaRPr lang="en-US" sz="800" b="0" i="0" u="none" strike="noStrike" dirty="0">
                        <a:solidFill>
                          <a:srgbClr val="6197AD"/>
                        </a:solidFill>
                        <a:effectLst/>
                        <a:latin typeface="Franklin Gothic Book" panose="020B0503020102020204" pitchFamily="34" charset="0"/>
                      </a:endParaRPr>
                    </a:p>
                  </a:txBody>
                  <a:tcPr marL="7144" marR="7144" marT="714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hMerge="1">
                  <a:txBody>
                    <a:bodyPr/>
                    <a:lstStyle/>
                    <a:p>
                      <a:endParaRPr lang="nb-NO"/>
                    </a:p>
                  </a:txBody>
                  <a:tcPr/>
                </a:tc>
                <a:tc hMerge="1">
                  <a:txBody>
                    <a:bodyPr/>
                    <a:lstStyle/>
                    <a:p>
                      <a:pPr algn="ctr" rtl="0" fontAlgn="ctr"/>
                      <a:endParaRPr lang="nb-NO" sz="800" b="0" i="0" u="none" strike="noStrike" dirty="0">
                        <a:solidFill>
                          <a:srgbClr val="6197AD"/>
                        </a:solidFill>
                        <a:effectLst/>
                        <a:latin typeface="Gadugi" panose="020B0502040204020203" pitchFamily="34" charset="0"/>
                      </a:endParaRPr>
                    </a:p>
                  </a:txBody>
                  <a:tcPr marL="7144" marR="7144" marT="7144"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hMerge="1">
                  <a:txBody>
                    <a:bodyPr/>
                    <a:lstStyle/>
                    <a:p>
                      <a:endParaRPr lang="nb-NO"/>
                    </a:p>
                  </a:txBody>
                  <a:tcPr/>
                </a:tc>
                <a:tc hMerge="1">
                  <a:txBody>
                    <a:bodyPr/>
                    <a:lstStyle/>
                    <a:p>
                      <a:pPr algn="ctr" rtl="0" fontAlgn="ctr"/>
                      <a:endParaRPr lang="nb-NO" sz="800" b="0" i="0" u="none" strike="noStrike" dirty="0">
                        <a:solidFill>
                          <a:srgbClr val="6197AD"/>
                        </a:solidFill>
                        <a:effectLst/>
                        <a:latin typeface="Gadugi" panose="020B0502040204020203" pitchFamily="34" charset="0"/>
                      </a:endParaRPr>
                    </a:p>
                  </a:txBody>
                  <a:tcPr marL="7144" marR="7144" marT="7144"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hMerge="1">
                  <a:txBody>
                    <a:bodyPr/>
                    <a:lstStyle/>
                    <a:p>
                      <a:endParaRPr lang="nb-NO"/>
                    </a:p>
                  </a:txBody>
                  <a:tcPr/>
                </a:tc>
                <a:tc hMerge="1">
                  <a:txBody>
                    <a:bodyPr/>
                    <a:lstStyle/>
                    <a:p>
                      <a:pPr algn="ctr" rtl="0" fontAlgn="ctr"/>
                      <a:endParaRPr lang="nb-NO" sz="800" b="0" i="0" u="none" strike="noStrike" dirty="0">
                        <a:solidFill>
                          <a:srgbClr val="6197AD"/>
                        </a:solidFill>
                        <a:effectLst/>
                        <a:latin typeface="Gadugi" panose="020B0502040204020203" pitchFamily="34" charset="0"/>
                      </a:endParaRPr>
                    </a:p>
                  </a:txBody>
                  <a:tcPr marL="7144" marR="7144" marT="7144"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hMerge="1">
                  <a:txBody>
                    <a:bodyPr/>
                    <a:lstStyle/>
                    <a:p>
                      <a:endParaRPr lang="nb-NO"/>
                    </a:p>
                  </a:txBody>
                  <a:tcPr/>
                </a:tc>
                <a:tc hMerge="1">
                  <a:txBody>
                    <a:bodyPr/>
                    <a:lstStyle/>
                    <a:p>
                      <a:pPr algn="ctr" rtl="0" fontAlgn="ctr"/>
                      <a:endParaRPr lang="nb-NO" sz="800" b="0" i="0" u="none" strike="noStrike" dirty="0">
                        <a:solidFill>
                          <a:srgbClr val="6197AD"/>
                        </a:solidFill>
                        <a:effectLst/>
                        <a:latin typeface="Gadugi" panose="020B0502040204020203" pitchFamily="34" charset="0"/>
                      </a:endParaRPr>
                    </a:p>
                  </a:txBody>
                  <a:tcPr marL="7144" marR="7144" marT="7144"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hMerge="1">
                  <a:txBody>
                    <a:bodyPr/>
                    <a:lstStyle/>
                    <a:p>
                      <a:endParaRPr lang="nb-NO"/>
                    </a:p>
                  </a:txBody>
                  <a:tcPr/>
                </a:tc>
                <a:tc hMerge="1">
                  <a:txBody>
                    <a:bodyPr/>
                    <a:lstStyle/>
                    <a:p>
                      <a:pPr algn="ctr" rtl="0" fontAlgn="ctr"/>
                      <a:endParaRPr lang="nb-NO" sz="800" b="0" i="0" u="none" strike="noStrike" dirty="0">
                        <a:solidFill>
                          <a:srgbClr val="6197AD"/>
                        </a:solidFill>
                        <a:effectLst/>
                        <a:latin typeface="Gadugi" panose="020B0502040204020203" pitchFamily="34" charset="0"/>
                      </a:endParaRPr>
                    </a:p>
                  </a:txBody>
                  <a:tcPr marL="7144" marR="7144" marT="7144"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hMerge="1">
                  <a:txBody>
                    <a:bodyPr/>
                    <a:lstStyle/>
                    <a:p>
                      <a:endParaRPr lang="nb-NO"/>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rtl="0" fontAlgn="b"/>
                      <a:endParaRPr lang="nb-NO" sz="500" b="0" i="0" u="none" strike="noStrike" dirty="0">
                        <a:solidFill>
                          <a:srgbClr val="656868"/>
                        </a:solidFill>
                        <a:effectLst/>
                        <a:latin typeface="Franklin Gothic Book" panose="020B0503020102020204" pitchFamily="34" charset="0"/>
                      </a:endParaRPr>
                    </a:p>
                  </a:txBody>
                  <a:tcPr marL="7144" marR="7144" marT="7144"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extLst>
                  <a:ext uri="{0D108BD9-81ED-4DB2-BD59-A6C34878D82A}">
                    <a16:rowId xmlns:a16="http://schemas.microsoft.com/office/drawing/2014/main" val="10000"/>
                  </a:ext>
                </a:extLst>
              </a:tr>
              <a:tr h="275844">
                <a:tc vMerge="1">
                  <a:txBody>
                    <a:bodyPr/>
                    <a:lstStyle/>
                    <a:p>
                      <a:pPr algn="l" rtl="0" fontAlgn="ctr"/>
                      <a:endParaRPr lang="nb-NO" sz="700" b="0" i="0" u="none" strike="noStrike" dirty="0">
                        <a:solidFill>
                          <a:srgbClr val="6197AD"/>
                        </a:solidFill>
                        <a:effectLst/>
                        <a:latin typeface="Gadugi" panose="020B0502040204020203" pitchFamily="34" charset="0"/>
                      </a:endParaRPr>
                    </a:p>
                  </a:txBody>
                  <a:tcPr marL="7144" marR="7144" marT="714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gridSpan="2">
                  <a:txBody>
                    <a:bodyPr/>
                    <a:lstStyle/>
                    <a:p>
                      <a:pPr algn="ctr" rtl="0" fontAlgn="ctr"/>
                      <a:r>
                        <a:rPr lang="nb-NO" sz="800" b="0" i="0" u="none" strike="noStrike" noProof="0" dirty="0">
                          <a:solidFill>
                            <a:srgbClr val="6197AD"/>
                          </a:solidFill>
                          <a:effectLst/>
                          <a:latin typeface="Franklin Gothic Book" panose="020B0503020102020204" pitchFamily="34" charset="0"/>
                        </a:rPr>
                        <a:t>0-7 år</a:t>
                      </a:r>
                    </a:p>
                  </a:txBody>
                  <a:tcPr marL="7144" marR="7144" marT="7144"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hMerge="1">
                  <a:txBody>
                    <a:bodyPr/>
                    <a:lstStyle/>
                    <a:p>
                      <a:endParaRPr lang="nb-NO"/>
                    </a:p>
                  </a:txBody>
                  <a:tcPr/>
                </a:tc>
                <a:tc gridSpan="2">
                  <a:txBody>
                    <a:bodyPr/>
                    <a:lstStyle/>
                    <a:p>
                      <a:pPr algn="ctr" rtl="0" fontAlgn="ctr"/>
                      <a:r>
                        <a:rPr lang="nb-NO" sz="800" b="0" i="0" u="none" strike="noStrike" noProof="0" dirty="0">
                          <a:solidFill>
                            <a:srgbClr val="6197AD"/>
                          </a:solidFill>
                          <a:effectLst/>
                          <a:latin typeface="Franklin Gothic Book" panose="020B0503020102020204" pitchFamily="34" charset="0"/>
                        </a:rPr>
                        <a:t>8-14 år</a:t>
                      </a:r>
                    </a:p>
                  </a:txBody>
                  <a:tcPr marL="7144" marR="7144" marT="7144"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hMerge="1">
                  <a:txBody>
                    <a:bodyPr/>
                    <a:lstStyle/>
                    <a:p>
                      <a:endParaRPr lang="nb-NO"/>
                    </a:p>
                  </a:txBody>
                  <a:tcPr/>
                </a:tc>
                <a:tc gridSpan="2">
                  <a:txBody>
                    <a:bodyPr/>
                    <a:lstStyle/>
                    <a:p>
                      <a:pPr algn="ctr" rtl="0" fontAlgn="ctr"/>
                      <a:r>
                        <a:rPr lang="nb-NO" sz="800" b="0" i="0" u="none" strike="noStrike" noProof="0" dirty="0">
                          <a:solidFill>
                            <a:srgbClr val="6197AD"/>
                          </a:solidFill>
                          <a:effectLst/>
                          <a:latin typeface="Franklin Gothic Book" panose="020B0503020102020204" pitchFamily="34" charset="0"/>
                        </a:rPr>
                        <a:t>15-25 år</a:t>
                      </a:r>
                    </a:p>
                  </a:txBody>
                  <a:tcPr marL="7144" marR="7144" marT="7144"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hMerge="1">
                  <a:txBody>
                    <a:bodyPr/>
                    <a:lstStyle/>
                    <a:p>
                      <a:endParaRPr lang="nb-NO"/>
                    </a:p>
                  </a:txBody>
                  <a:tcPr/>
                </a:tc>
                <a:tc gridSpan="2">
                  <a:txBody>
                    <a:bodyPr/>
                    <a:lstStyle/>
                    <a:p>
                      <a:pPr algn="ctr" rtl="0" fontAlgn="ctr"/>
                      <a:r>
                        <a:rPr lang="nb-NO" sz="800" b="0" i="0" u="none" strike="noStrike" noProof="0" dirty="0">
                          <a:solidFill>
                            <a:srgbClr val="6197AD"/>
                          </a:solidFill>
                          <a:effectLst/>
                          <a:latin typeface="Franklin Gothic Book" panose="020B0503020102020204" pitchFamily="34" charset="0"/>
                        </a:rPr>
                        <a:t>26-40 år</a:t>
                      </a:r>
                    </a:p>
                  </a:txBody>
                  <a:tcPr marL="7144" marR="7144" marT="7144"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hMerge="1">
                  <a:txBody>
                    <a:bodyPr/>
                    <a:lstStyle/>
                    <a:p>
                      <a:endParaRPr lang="nb-NO"/>
                    </a:p>
                  </a:txBody>
                  <a:tcPr/>
                </a:tc>
                <a:tc gridSpan="2">
                  <a:txBody>
                    <a:bodyPr/>
                    <a:lstStyle/>
                    <a:p>
                      <a:pPr algn="ctr" rtl="0" fontAlgn="ctr"/>
                      <a:r>
                        <a:rPr lang="nb-NO" sz="800" b="0" i="0" u="none" strike="noStrike" noProof="0" dirty="0">
                          <a:solidFill>
                            <a:srgbClr val="6197AD"/>
                          </a:solidFill>
                          <a:effectLst/>
                          <a:latin typeface="Franklin Gothic Book" panose="020B0503020102020204" pitchFamily="34" charset="0"/>
                        </a:rPr>
                        <a:t>41-60 år</a:t>
                      </a:r>
                    </a:p>
                  </a:txBody>
                  <a:tcPr marL="7144" marR="7144" marT="7144"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hMerge="1">
                  <a:txBody>
                    <a:bodyPr/>
                    <a:lstStyle/>
                    <a:p>
                      <a:endParaRPr lang="nb-NO"/>
                    </a:p>
                  </a:txBody>
                  <a:tcPr/>
                </a:tc>
                <a:tc gridSpan="2">
                  <a:txBody>
                    <a:bodyPr/>
                    <a:lstStyle/>
                    <a:p>
                      <a:pPr algn="ctr" rtl="0" fontAlgn="ctr"/>
                      <a:r>
                        <a:rPr lang="nb-NO" sz="800" b="0" i="0" u="none" strike="noStrike" noProof="0" dirty="0">
                          <a:solidFill>
                            <a:srgbClr val="6197AD"/>
                          </a:solidFill>
                          <a:effectLst/>
                          <a:latin typeface="Franklin Gothic Book" panose="020B0503020102020204" pitchFamily="34" charset="0"/>
                        </a:rPr>
                        <a:t>61 - år</a:t>
                      </a:r>
                    </a:p>
                  </a:txBody>
                  <a:tcPr marL="7144" marR="7144" marT="7144"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hMerge="1">
                  <a:txBody>
                    <a:bodyPr/>
                    <a:lstStyle/>
                    <a:p>
                      <a:endParaRPr lang="nb-NO"/>
                    </a:p>
                  </a:txBody>
                  <a:tcPr/>
                </a:tc>
                <a:tc gridSpan="3">
                  <a:txBody>
                    <a:bodyPr/>
                    <a:lstStyle/>
                    <a:p>
                      <a:pPr algn="ctr" rtl="0" fontAlgn="ctr"/>
                      <a:r>
                        <a:rPr lang="nb-NO" sz="800" b="0" i="0" u="none" strike="noStrike" noProof="0" dirty="0">
                          <a:solidFill>
                            <a:srgbClr val="6197AD"/>
                          </a:solidFill>
                          <a:effectLst/>
                          <a:latin typeface="Franklin Gothic Book" panose="020B0503020102020204" pitchFamily="34" charset="0"/>
                        </a:rPr>
                        <a:t>Ukjent</a:t>
                      </a:r>
                    </a:p>
                  </a:txBody>
                  <a:tcPr marL="7144" marR="7144" marT="714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hMerge="1">
                  <a:txBody>
                    <a:bodyPr/>
                    <a:lstStyle/>
                    <a:p>
                      <a:pPr algn="ctr" rtl="0" fontAlgn="ctr"/>
                      <a:endParaRPr lang="nb-NO" sz="800" b="0" i="0" u="none" strike="noStrike" dirty="0">
                        <a:solidFill>
                          <a:srgbClr val="6197AD"/>
                        </a:solidFill>
                        <a:effectLst/>
                        <a:latin typeface="Gadugi" panose="020B0502040204020203" pitchFamily="34" charset="0"/>
                      </a:endParaRPr>
                    </a:p>
                  </a:txBody>
                  <a:tcPr marL="7144" marR="7144" marT="714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hMerge="1">
                  <a:txBody>
                    <a:bodyPr/>
                    <a:lstStyle/>
                    <a:p>
                      <a:pPr algn="ctr" rtl="0" fontAlgn="ctr"/>
                      <a:endParaRPr lang="nb-NO" sz="800" b="0" i="0" u="none" strike="noStrike" dirty="0">
                        <a:solidFill>
                          <a:srgbClr val="6197AD"/>
                        </a:solidFill>
                        <a:effectLst/>
                        <a:latin typeface="Gadugi" panose="020B0502040204020203" pitchFamily="34" charset="0"/>
                      </a:endParaRPr>
                    </a:p>
                  </a:txBody>
                  <a:tcPr marL="7144" marR="7144" marT="714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marL="0" algn="ctr" defTabSz="914400" rtl="0" eaLnBrk="1" fontAlgn="ctr" latinLnBrk="0" hangingPunct="1"/>
                      <a:r>
                        <a:rPr lang="nb-NO" sz="800" b="0" i="0" u="none" strike="noStrike" kern="1200" noProof="0" dirty="0">
                          <a:solidFill>
                            <a:srgbClr val="6197AD"/>
                          </a:solidFill>
                          <a:effectLst/>
                          <a:latin typeface="Franklin Gothic Book" panose="020B0503020102020204" pitchFamily="34" charset="0"/>
                          <a:ea typeface="+mn-ea"/>
                          <a:cs typeface="+mn-cs"/>
                        </a:rPr>
                        <a:t> </a:t>
                      </a:r>
                    </a:p>
                  </a:txBody>
                  <a:tcPr marL="7144" marR="7144" marT="714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extLst>
                  <a:ext uri="{0D108BD9-81ED-4DB2-BD59-A6C34878D82A}">
                    <a16:rowId xmlns:a16="http://schemas.microsoft.com/office/drawing/2014/main" val="10001"/>
                  </a:ext>
                </a:extLst>
              </a:tr>
              <a:tr h="194127">
                <a:tc vMerge="1">
                  <a:txBody>
                    <a:bodyPr/>
                    <a:lstStyle/>
                    <a:p>
                      <a:endParaRPr lang="nb-NO"/>
                    </a:p>
                  </a:txBody>
                  <a:tcPr/>
                </a:tc>
                <a:tc>
                  <a:txBody>
                    <a:bodyPr/>
                    <a:lstStyle/>
                    <a:p>
                      <a:pPr algn="ctr" rtl="0" fontAlgn="ctr"/>
                      <a:r>
                        <a:rPr lang="nb-NO" sz="800" b="0" i="0" u="none" strike="noStrike" noProof="0" dirty="0">
                          <a:solidFill>
                            <a:srgbClr val="6197AD"/>
                          </a:solidFill>
                          <a:effectLst/>
                          <a:latin typeface="Franklin Gothic Book" panose="020B0503020102020204" pitchFamily="34" charset="0"/>
                        </a:rPr>
                        <a:t>Gutt</a:t>
                      </a:r>
                    </a:p>
                  </a:txBody>
                  <a:tcPr marL="7144" marR="7144" marT="714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noProof="0" dirty="0">
                          <a:solidFill>
                            <a:srgbClr val="6197AD"/>
                          </a:solidFill>
                          <a:effectLst/>
                          <a:latin typeface="Franklin Gothic Book" panose="020B0503020102020204" pitchFamily="34" charset="0"/>
                        </a:rPr>
                        <a:t>Jente</a:t>
                      </a:r>
                    </a:p>
                  </a:txBody>
                  <a:tcPr marL="7144" marR="7144" marT="714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noProof="0" dirty="0">
                          <a:solidFill>
                            <a:srgbClr val="6197AD"/>
                          </a:solidFill>
                          <a:effectLst/>
                          <a:latin typeface="Franklin Gothic Book" panose="020B0503020102020204" pitchFamily="34" charset="0"/>
                        </a:rPr>
                        <a:t>Gutt</a:t>
                      </a:r>
                    </a:p>
                  </a:txBody>
                  <a:tcPr marL="7144" marR="7144" marT="714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noProof="0" dirty="0">
                          <a:solidFill>
                            <a:srgbClr val="6197AD"/>
                          </a:solidFill>
                          <a:effectLst/>
                          <a:latin typeface="Franklin Gothic Book" panose="020B0503020102020204" pitchFamily="34" charset="0"/>
                        </a:rPr>
                        <a:t>Jente</a:t>
                      </a:r>
                    </a:p>
                  </a:txBody>
                  <a:tcPr marL="7144" marR="7144" marT="714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noProof="0" dirty="0">
                          <a:solidFill>
                            <a:srgbClr val="6197AD"/>
                          </a:solidFill>
                          <a:effectLst/>
                          <a:latin typeface="Franklin Gothic Book" panose="020B0503020102020204" pitchFamily="34" charset="0"/>
                        </a:rPr>
                        <a:t>Mann</a:t>
                      </a:r>
                    </a:p>
                  </a:txBody>
                  <a:tcPr marL="7144" marR="7144" marT="714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noProof="0" dirty="0">
                          <a:solidFill>
                            <a:srgbClr val="6197AD"/>
                          </a:solidFill>
                          <a:effectLst/>
                          <a:latin typeface="Franklin Gothic Book" panose="020B0503020102020204" pitchFamily="34" charset="0"/>
                        </a:rPr>
                        <a:t>Kvinne</a:t>
                      </a:r>
                    </a:p>
                  </a:txBody>
                  <a:tcPr marL="7144" marR="7144" marT="714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noProof="0" dirty="0">
                          <a:solidFill>
                            <a:srgbClr val="6197AD"/>
                          </a:solidFill>
                          <a:effectLst/>
                          <a:latin typeface="Franklin Gothic Book" panose="020B0503020102020204" pitchFamily="34" charset="0"/>
                        </a:rPr>
                        <a:t>Mann</a:t>
                      </a:r>
                    </a:p>
                  </a:txBody>
                  <a:tcPr marL="7144" marR="7144" marT="714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noProof="0" dirty="0">
                          <a:solidFill>
                            <a:srgbClr val="6197AD"/>
                          </a:solidFill>
                          <a:effectLst/>
                          <a:latin typeface="Franklin Gothic Book" panose="020B0503020102020204" pitchFamily="34" charset="0"/>
                        </a:rPr>
                        <a:t>Kvinne</a:t>
                      </a:r>
                    </a:p>
                  </a:txBody>
                  <a:tcPr marL="7144" marR="7144" marT="714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noProof="0" dirty="0">
                          <a:solidFill>
                            <a:srgbClr val="6197AD"/>
                          </a:solidFill>
                          <a:effectLst/>
                          <a:latin typeface="Franklin Gothic Book" panose="020B0503020102020204" pitchFamily="34" charset="0"/>
                        </a:rPr>
                        <a:t>Mann</a:t>
                      </a:r>
                    </a:p>
                  </a:txBody>
                  <a:tcPr marL="7144" marR="7144" marT="714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noProof="0" dirty="0">
                          <a:solidFill>
                            <a:srgbClr val="6197AD"/>
                          </a:solidFill>
                          <a:effectLst/>
                          <a:latin typeface="Franklin Gothic Book" panose="020B0503020102020204" pitchFamily="34" charset="0"/>
                        </a:rPr>
                        <a:t>Kvinne</a:t>
                      </a:r>
                    </a:p>
                  </a:txBody>
                  <a:tcPr marL="7144" marR="7144" marT="714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noProof="0" dirty="0">
                          <a:solidFill>
                            <a:srgbClr val="6197AD"/>
                          </a:solidFill>
                          <a:effectLst/>
                          <a:latin typeface="Franklin Gothic Book" panose="020B0503020102020204" pitchFamily="34" charset="0"/>
                        </a:rPr>
                        <a:t>Mann</a:t>
                      </a:r>
                    </a:p>
                  </a:txBody>
                  <a:tcPr marL="7144" marR="7144" marT="714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noProof="0" dirty="0">
                          <a:solidFill>
                            <a:srgbClr val="6197AD"/>
                          </a:solidFill>
                          <a:effectLst/>
                          <a:latin typeface="Franklin Gothic Book" panose="020B0503020102020204" pitchFamily="34" charset="0"/>
                        </a:rPr>
                        <a:t>Kvinne</a:t>
                      </a:r>
                    </a:p>
                  </a:txBody>
                  <a:tcPr marL="7144" marR="7144" marT="714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noProof="0" dirty="0">
                          <a:solidFill>
                            <a:srgbClr val="6197AD"/>
                          </a:solidFill>
                          <a:effectLst/>
                          <a:latin typeface="Franklin Gothic Book" panose="020B0503020102020204" pitchFamily="34" charset="0"/>
                        </a:rPr>
                        <a:t>Mann</a:t>
                      </a:r>
                    </a:p>
                  </a:txBody>
                  <a:tcPr marL="7144" marR="7144" marT="714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noProof="0" dirty="0">
                          <a:solidFill>
                            <a:srgbClr val="6197AD"/>
                          </a:solidFill>
                          <a:effectLst/>
                          <a:latin typeface="Franklin Gothic Book" panose="020B0503020102020204" pitchFamily="34" charset="0"/>
                        </a:rPr>
                        <a:t>Kvinne</a:t>
                      </a:r>
                    </a:p>
                  </a:txBody>
                  <a:tcPr marL="7144" marR="7144" marT="714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noProof="0" dirty="0">
                          <a:solidFill>
                            <a:srgbClr val="6197AD"/>
                          </a:solidFill>
                          <a:effectLst/>
                          <a:latin typeface="Franklin Gothic Book" panose="020B0503020102020204" pitchFamily="34" charset="0"/>
                        </a:rPr>
                        <a:t>Ukjent</a:t>
                      </a:r>
                    </a:p>
                  </a:txBody>
                  <a:tcPr marL="7144" marR="7144" marT="714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b"/>
                      <a:r>
                        <a:rPr lang="nb-NO" sz="800" b="0" i="0" u="none" strike="noStrike" noProof="0" dirty="0">
                          <a:solidFill>
                            <a:srgbClr val="656868"/>
                          </a:solidFill>
                          <a:effectLst/>
                          <a:latin typeface="Franklin Gothic Book" panose="020B0503020102020204" pitchFamily="34" charset="0"/>
                        </a:rPr>
                        <a:t>Totalt</a:t>
                      </a:r>
                    </a:p>
                  </a:txBody>
                  <a:tcPr marL="7144" marR="7144" marT="714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02"/>
                  </a:ext>
                </a:extLst>
              </a:tr>
            </a:tbl>
          </a:graphicData>
        </a:graphic>
      </p:graphicFrame>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0">
            <a:off x="26701" y="1011770"/>
            <a:ext cx="465976" cy="147481"/>
          </a:xfrm>
          <a:prstGeom prst="rect">
            <a:avLst/>
          </a:prstGeom>
        </p:spPr>
      </p:pic>
      <p:sp>
        <p:nvSpPr>
          <p:cNvPr id="11" name="TextBox 10"/>
          <p:cNvSpPr txBox="1"/>
          <p:nvPr/>
        </p:nvSpPr>
        <p:spPr>
          <a:xfrm>
            <a:off x="633367" y="1532493"/>
            <a:ext cx="2217327" cy="1031051"/>
          </a:xfrm>
          <a:prstGeom prst="rect">
            <a:avLst/>
          </a:prstGeom>
          <a:noFill/>
        </p:spPr>
        <p:txBody>
          <a:bodyPr wrap="square" rtlCol="0">
            <a:spAutoFit/>
          </a:bodyPr>
          <a:lstStyle/>
          <a:p>
            <a:pPr>
              <a:spcAft>
                <a:spcPts val="600"/>
              </a:spcAft>
            </a:pPr>
            <a:r>
              <a:rPr lang="nb-NO" sz="800" dirty="0"/>
              <a:t>Dersom ikke annet er oppgitt, kategoriserer vi nasjonaliteten til den druknede som norsk. Ukjent brukes i tilfeller hvor det oppgis at nasjonaliteten ikke er norsk, men det ikke videre spesifiseres hvilken nasjonalitet druknede har.</a:t>
            </a:r>
          </a:p>
          <a:p>
            <a:pPr>
              <a:spcAft>
                <a:spcPts val="600"/>
              </a:spcAft>
            </a:pPr>
            <a:endParaRPr lang="nb-NO" sz="800" dirty="0"/>
          </a:p>
        </p:txBody>
      </p:sp>
      <p:graphicFrame>
        <p:nvGraphicFramePr>
          <p:cNvPr id="12" name="Nasjonalitet_Alder_Kjønn_TabellA"/>
          <p:cNvGraphicFramePr>
            <a:graphicFrameLocks noGrp="1"/>
          </p:cNvGraphicFramePr>
          <p:nvPr>
            <p:extLst>
              <p:ext uri="{D42A27DB-BD31-4B8C-83A1-F6EECF244321}">
                <p14:modId xmlns:p14="http://schemas.microsoft.com/office/powerpoint/2010/main" val="3106246396"/>
              </p:ext>
            </p:extLst>
          </p:nvPr>
        </p:nvGraphicFramePr>
        <p:xfrm>
          <a:off x="3220995" y="1547882"/>
          <a:ext cx="8353427" cy="2108197"/>
        </p:xfrm>
        <a:graphic>
          <a:graphicData uri="http://schemas.openxmlformats.org/drawingml/2006/table">
            <a:tbl>
              <a:tblPr/>
              <a:tblGrid>
                <a:gridCol w="812303">
                  <a:extLst>
                    <a:ext uri="{9D8B030D-6E8A-4147-A177-3AD203B41FA5}">
                      <a16:colId xmlns:a16="http://schemas.microsoft.com/office/drawing/2014/main" val="20000"/>
                    </a:ext>
                  </a:extLst>
                </a:gridCol>
                <a:gridCol w="476319">
                  <a:extLst>
                    <a:ext uri="{9D8B030D-6E8A-4147-A177-3AD203B41FA5}">
                      <a16:colId xmlns:a16="http://schemas.microsoft.com/office/drawing/2014/main" val="20001"/>
                    </a:ext>
                  </a:extLst>
                </a:gridCol>
                <a:gridCol w="476319">
                  <a:extLst>
                    <a:ext uri="{9D8B030D-6E8A-4147-A177-3AD203B41FA5}">
                      <a16:colId xmlns:a16="http://schemas.microsoft.com/office/drawing/2014/main" val="20002"/>
                    </a:ext>
                  </a:extLst>
                </a:gridCol>
                <a:gridCol w="476319">
                  <a:extLst>
                    <a:ext uri="{9D8B030D-6E8A-4147-A177-3AD203B41FA5}">
                      <a16:colId xmlns:a16="http://schemas.microsoft.com/office/drawing/2014/main" val="20003"/>
                    </a:ext>
                  </a:extLst>
                </a:gridCol>
                <a:gridCol w="476319">
                  <a:extLst>
                    <a:ext uri="{9D8B030D-6E8A-4147-A177-3AD203B41FA5}">
                      <a16:colId xmlns:a16="http://schemas.microsoft.com/office/drawing/2014/main" val="20004"/>
                    </a:ext>
                  </a:extLst>
                </a:gridCol>
                <a:gridCol w="476319">
                  <a:extLst>
                    <a:ext uri="{9D8B030D-6E8A-4147-A177-3AD203B41FA5}">
                      <a16:colId xmlns:a16="http://schemas.microsoft.com/office/drawing/2014/main" val="20005"/>
                    </a:ext>
                  </a:extLst>
                </a:gridCol>
                <a:gridCol w="476319">
                  <a:extLst>
                    <a:ext uri="{9D8B030D-6E8A-4147-A177-3AD203B41FA5}">
                      <a16:colId xmlns:a16="http://schemas.microsoft.com/office/drawing/2014/main" val="20006"/>
                    </a:ext>
                  </a:extLst>
                </a:gridCol>
                <a:gridCol w="476319">
                  <a:extLst>
                    <a:ext uri="{9D8B030D-6E8A-4147-A177-3AD203B41FA5}">
                      <a16:colId xmlns:a16="http://schemas.microsoft.com/office/drawing/2014/main" val="20007"/>
                    </a:ext>
                  </a:extLst>
                </a:gridCol>
                <a:gridCol w="476319">
                  <a:extLst>
                    <a:ext uri="{9D8B030D-6E8A-4147-A177-3AD203B41FA5}">
                      <a16:colId xmlns:a16="http://schemas.microsoft.com/office/drawing/2014/main" val="20008"/>
                    </a:ext>
                  </a:extLst>
                </a:gridCol>
                <a:gridCol w="476319">
                  <a:extLst>
                    <a:ext uri="{9D8B030D-6E8A-4147-A177-3AD203B41FA5}">
                      <a16:colId xmlns:a16="http://schemas.microsoft.com/office/drawing/2014/main" val="20009"/>
                    </a:ext>
                  </a:extLst>
                </a:gridCol>
                <a:gridCol w="476319">
                  <a:extLst>
                    <a:ext uri="{9D8B030D-6E8A-4147-A177-3AD203B41FA5}">
                      <a16:colId xmlns:a16="http://schemas.microsoft.com/office/drawing/2014/main" val="20010"/>
                    </a:ext>
                  </a:extLst>
                </a:gridCol>
                <a:gridCol w="476319">
                  <a:extLst>
                    <a:ext uri="{9D8B030D-6E8A-4147-A177-3AD203B41FA5}">
                      <a16:colId xmlns:a16="http://schemas.microsoft.com/office/drawing/2014/main" val="20011"/>
                    </a:ext>
                  </a:extLst>
                </a:gridCol>
                <a:gridCol w="476319">
                  <a:extLst>
                    <a:ext uri="{9D8B030D-6E8A-4147-A177-3AD203B41FA5}">
                      <a16:colId xmlns:a16="http://schemas.microsoft.com/office/drawing/2014/main" val="20012"/>
                    </a:ext>
                  </a:extLst>
                </a:gridCol>
                <a:gridCol w="476319">
                  <a:extLst>
                    <a:ext uri="{9D8B030D-6E8A-4147-A177-3AD203B41FA5}">
                      <a16:colId xmlns:a16="http://schemas.microsoft.com/office/drawing/2014/main" val="20013"/>
                    </a:ext>
                  </a:extLst>
                </a:gridCol>
                <a:gridCol w="476319">
                  <a:extLst>
                    <a:ext uri="{9D8B030D-6E8A-4147-A177-3AD203B41FA5}">
                      <a16:colId xmlns:a16="http://schemas.microsoft.com/office/drawing/2014/main" val="20014"/>
                    </a:ext>
                  </a:extLst>
                </a:gridCol>
                <a:gridCol w="476319">
                  <a:extLst>
                    <a:ext uri="{9D8B030D-6E8A-4147-A177-3AD203B41FA5}">
                      <a16:colId xmlns:a16="http://schemas.microsoft.com/office/drawing/2014/main" val="20015"/>
                    </a:ext>
                  </a:extLst>
                </a:gridCol>
                <a:gridCol w="396339">
                  <a:extLst>
                    <a:ext uri="{9D8B030D-6E8A-4147-A177-3AD203B41FA5}">
                      <a16:colId xmlns:a16="http://schemas.microsoft.com/office/drawing/2014/main" val="20016"/>
                    </a:ext>
                  </a:extLst>
                </a:gridCol>
              </a:tblGrid>
              <a:tr h="301171">
                <a:tc>
                  <a:txBody>
                    <a:bodyPr/>
                    <a:lstStyle/>
                    <a:p>
                      <a:pPr algn="l" rtl="0" fontAlgn="b"/>
                      <a:r>
                        <a:rPr lang="en-US" sz="800" b="0" i="0" u="none" strike="noStrike">
                          <a:solidFill>
                            <a:srgbClr val="656868"/>
                          </a:solidFill>
                          <a:effectLst/>
                          <a:latin typeface="Franklin Gothic Book" panose="020B0503020102020204" pitchFamily="34" charset="0"/>
                        </a:rPr>
                        <a:t>Norge</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4</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3</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10</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8</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17</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3</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51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03"/>
                  </a:ext>
                </a:extLst>
              </a:tr>
              <a:tr h="301171">
                <a:tc>
                  <a:txBody>
                    <a:bodyPr/>
                    <a:lstStyle/>
                    <a:p>
                      <a:pPr algn="l" rtl="0" fontAlgn="b"/>
                      <a:r>
                        <a:rPr lang="en-US" sz="800" b="0" i="0" u="none" strike="noStrike">
                          <a:solidFill>
                            <a:srgbClr val="656868"/>
                          </a:solidFill>
                          <a:effectLst/>
                          <a:latin typeface="Franklin Gothic Book" panose="020B0503020102020204" pitchFamily="34" charset="0"/>
                        </a:rPr>
                        <a:t>Ukjent</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04"/>
                  </a:ext>
                </a:extLst>
              </a:tr>
              <a:tr h="301171">
                <a:tc>
                  <a:txBody>
                    <a:bodyPr/>
                    <a:lstStyle/>
                    <a:p>
                      <a:pPr algn="l" rtl="0" fontAlgn="b"/>
                      <a:r>
                        <a:rPr lang="en-US" sz="800" b="0" i="0" u="none" strike="noStrike">
                          <a:solidFill>
                            <a:srgbClr val="656868"/>
                          </a:solidFill>
                          <a:effectLst/>
                          <a:latin typeface="Franklin Gothic Book" panose="020B0503020102020204" pitchFamily="34" charset="0"/>
                        </a:rPr>
                        <a:t>Latvia</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2643065678"/>
                  </a:ext>
                </a:extLst>
              </a:tr>
              <a:tr h="301171">
                <a:tc>
                  <a:txBody>
                    <a:bodyPr/>
                    <a:lstStyle/>
                    <a:p>
                      <a:pPr algn="l" rtl="0" fontAlgn="b"/>
                      <a:r>
                        <a:rPr lang="en-US" sz="800" b="0" i="0" u="none" strike="noStrike">
                          <a:solidFill>
                            <a:srgbClr val="656868"/>
                          </a:solidFill>
                          <a:effectLst/>
                          <a:latin typeface="Franklin Gothic Book" panose="020B0503020102020204" pitchFamily="34" charset="0"/>
                        </a:rPr>
                        <a:t>Finland</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304202643"/>
                  </a:ext>
                </a:extLst>
              </a:tr>
              <a:tr h="301171">
                <a:tc>
                  <a:txBody>
                    <a:bodyPr/>
                    <a:lstStyle/>
                    <a:p>
                      <a:pPr algn="l" rtl="0" fontAlgn="b"/>
                      <a:r>
                        <a:rPr lang="en-US" sz="800" b="0" i="0" u="none" strike="noStrike">
                          <a:solidFill>
                            <a:srgbClr val="656868"/>
                          </a:solidFill>
                          <a:effectLst/>
                          <a:latin typeface="Franklin Gothic Book" panose="020B0503020102020204" pitchFamily="34" charset="0"/>
                        </a:rPr>
                        <a:t>Litauen</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92824679"/>
                  </a:ext>
                </a:extLst>
              </a:tr>
              <a:tr h="301171">
                <a:tc>
                  <a:txBody>
                    <a:bodyPr/>
                    <a:lstStyle/>
                    <a:p>
                      <a:pPr algn="l" rtl="0" fontAlgn="b"/>
                      <a:r>
                        <a:rPr lang="en-US" sz="800" b="0" i="0" u="none" strike="noStrike">
                          <a:solidFill>
                            <a:srgbClr val="656868"/>
                          </a:solidFill>
                          <a:effectLst/>
                          <a:latin typeface="Franklin Gothic Book" panose="020B0503020102020204" pitchFamily="34" charset="0"/>
                        </a:rPr>
                        <a:t>Polen</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237550774"/>
                  </a:ext>
                </a:extLst>
              </a:tr>
              <a:tr h="301171">
                <a:tc>
                  <a:txBody>
                    <a:bodyPr/>
                    <a:lstStyle/>
                    <a:p>
                      <a:pPr algn="l" rtl="0" fontAlgn="b"/>
                      <a:r>
                        <a:rPr lang="en-US" sz="800" b="0" i="0" u="none" strike="noStrike">
                          <a:solidFill>
                            <a:srgbClr val="656868"/>
                          </a:solidFill>
                          <a:effectLst/>
                          <a:latin typeface="Franklin Gothic Book" panose="020B0503020102020204" pitchFamily="34" charset="0"/>
                        </a:rPr>
                        <a:t>Totalt</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4</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3</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18</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3</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57</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9346241"/>
                  </a:ext>
                </a:extLst>
              </a:tr>
            </a:tbl>
          </a:graphicData>
        </a:graphic>
      </p:graphicFrame>
      <p:sp>
        <p:nvSpPr>
          <p:cNvPr id="14" name="Nasjonalitet_Alder_Kjønn_Tekst2"/>
          <p:cNvSpPr txBox="1"/>
          <p:nvPr/>
        </p:nvSpPr>
        <p:spPr>
          <a:xfrm>
            <a:off x="633367" y="1193939"/>
            <a:ext cx="2214605" cy="338554"/>
          </a:xfrm>
          <a:prstGeom prst="rect">
            <a:avLst/>
          </a:prstGeom>
          <a:noFill/>
        </p:spPr>
        <p:txBody>
          <a:bodyPr wrap="square" rtlCol="0">
            <a:spAutoFit/>
          </a:bodyPr>
          <a:lstStyle/>
          <a:p>
            <a:r>
              <a:rPr lang="en-US" sz="800"/>
              <a:t>Tabellen viser nasjonaliteten til de druknede i 2020, fordelt på alder og kjønn.</a:t>
            </a:r>
            <a:endParaRPr lang="en-US" sz="800" dirty="0"/>
          </a:p>
        </p:txBody>
      </p:sp>
      <p:sp>
        <p:nvSpPr>
          <p:cNvPr id="2" name="Nasjonalitet_Alder_Kjønn_Tekst1"/>
          <p:cNvSpPr>
            <a:spLocks noGrp="1"/>
          </p:cNvSpPr>
          <p:nvPr>
            <p:ph type="title"/>
          </p:nvPr>
        </p:nvSpPr>
        <p:spPr>
          <a:xfrm>
            <a:off x="731838" y="317499"/>
            <a:ext cx="2489157" cy="535023"/>
          </a:xfrm>
        </p:spPr>
        <p:txBody>
          <a:bodyPr/>
          <a:lstStyle/>
          <a:p>
            <a:r>
              <a:rPr lang="en-US"/>
              <a:t>Nasjonalitet, alder og kjønn 
– akkumulerte tall 2020</a:t>
            </a:r>
            <a:endParaRPr lang="en-US" dirty="0"/>
          </a:p>
        </p:txBody>
      </p:sp>
    </p:spTree>
    <p:extLst>
      <p:ext uri="{BB962C8B-B14F-4D97-AF65-F5344CB8AC3E}">
        <p14:creationId xmlns:p14="http://schemas.microsoft.com/office/powerpoint/2010/main" val="24857450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034786A-71DB-4DE9-B94A-458E20ABCBA1}" type="slidenum">
              <a:rPr lang="en-US" smtClean="0"/>
              <a:pPr/>
              <a:t>13</a:t>
            </a:fld>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0">
            <a:off x="26701" y="1011770"/>
            <a:ext cx="465976" cy="147481"/>
          </a:xfrm>
          <a:prstGeom prst="rect">
            <a:avLst/>
          </a:prstGeom>
        </p:spPr>
      </p:pic>
      <p:sp>
        <p:nvSpPr>
          <p:cNvPr id="10" name="TextBox 9"/>
          <p:cNvSpPr txBox="1"/>
          <p:nvPr/>
        </p:nvSpPr>
        <p:spPr>
          <a:xfrm>
            <a:off x="633367" y="1598396"/>
            <a:ext cx="2217327" cy="1231106"/>
          </a:xfrm>
          <a:prstGeom prst="rect">
            <a:avLst/>
          </a:prstGeom>
          <a:noFill/>
        </p:spPr>
        <p:txBody>
          <a:bodyPr wrap="square" rtlCol="0">
            <a:spAutoFit/>
          </a:bodyPr>
          <a:lstStyle/>
          <a:p>
            <a:pPr>
              <a:spcAft>
                <a:spcPts val="600"/>
              </a:spcAft>
            </a:pPr>
            <a:r>
              <a:rPr lang="nb-NO" sz="800" dirty="0"/>
              <a:t>Dersom ikke annet er oppgitt, kategoriserer vi nasjonaliteten til den druknede som norsk. Ukjent brukes i tilfeller hvor det oppgis at nasjonaliteten ikke er norsk, men det ikke videre spesifiseres hvilken nasjonalitet druknede har.</a:t>
            </a:r>
          </a:p>
          <a:p>
            <a:pPr>
              <a:spcAft>
                <a:spcPts val="600"/>
              </a:spcAft>
            </a:pPr>
            <a:endParaRPr lang="nb-NO" sz="800" dirty="0"/>
          </a:p>
          <a:p>
            <a:endParaRPr lang="nb-NO" sz="800" dirty="0"/>
          </a:p>
        </p:txBody>
      </p:sp>
      <p:graphicFrame>
        <p:nvGraphicFramePr>
          <p:cNvPr id="9" name="Nasjonalitet_Fylke_Tabell"/>
          <p:cNvGraphicFramePr>
            <a:graphicFrameLocks noGrp="1"/>
          </p:cNvGraphicFramePr>
          <p:nvPr>
            <p:extLst>
              <p:ext uri="{D42A27DB-BD31-4B8C-83A1-F6EECF244321}">
                <p14:modId xmlns:p14="http://schemas.microsoft.com/office/powerpoint/2010/main" val="4127127299"/>
              </p:ext>
            </p:extLst>
          </p:nvPr>
        </p:nvGraphicFramePr>
        <p:xfrm>
          <a:off x="3246380" y="1045649"/>
          <a:ext cx="8213781" cy="2929598"/>
        </p:xfrm>
        <a:graphic>
          <a:graphicData uri="http://schemas.openxmlformats.org/drawingml/2006/table">
            <a:tbl>
              <a:tblPr/>
              <a:tblGrid>
                <a:gridCol w="1444478">
                  <a:extLst>
                    <a:ext uri="{9D8B030D-6E8A-4147-A177-3AD203B41FA5}">
                      <a16:colId xmlns:a16="http://schemas.microsoft.com/office/drawing/2014/main" val="20000"/>
                    </a:ext>
                  </a:extLst>
                </a:gridCol>
                <a:gridCol w="972541">
                  <a:extLst>
                    <a:ext uri="{9D8B030D-6E8A-4147-A177-3AD203B41FA5}">
                      <a16:colId xmlns:a16="http://schemas.microsoft.com/office/drawing/2014/main" val="20001"/>
                    </a:ext>
                  </a:extLst>
                </a:gridCol>
                <a:gridCol w="1081717">
                  <a:extLst>
                    <a:ext uri="{9D8B030D-6E8A-4147-A177-3AD203B41FA5}">
                      <a16:colId xmlns:a16="http://schemas.microsoft.com/office/drawing/2014/main" val="20002"/>
                    </a:ext>
                  </a:extLst>
                </a:gridCol>
                <a:gridCol w="943009">
                  <a:extLst>
                    <a:ext uri="{9D8B030D-6E8A-4147-A177-3AD203B41FA5}">
                      <a16:colId xmlns:a16="http://schemas.microsoft.com/office/drawing/2014/main" val="957855589"/>
                    </a:ext>
                  </a:extLst>
                </a:gridCol>
                <a:gridCol w="943009">
                  <a:extLst>
                    <a:ext uri="{9D8B030D-6E8A-4147-A177-3AD203B41FA5}">
                      <a16:colId xmlns:a16="http://schemas.microsoft.com/office/drawing/2014/main" val="2189584841"/>
                    </a:ext>
                  </a:extLst>
                </a:gridCol>
                <a:gridCol w="943009">
                  <a:extLst>
                    <a:ext uri="{9D8B030D-6E8A-4147-A177-3AD203B41FA5}">
                      <a16:colId xmlns:a16="http://schemas.microsoft.com/office/drawing/2014/main" val="3312276441"/>
                    </a:ext>
                  </a:extLst>
                </a:gridCol>
                <a:gridCol w="943009">
                  <a:extLst>
                    <a:ext uri="{9D8B030D-6E8A-4147-A177-3AD203B41FA5}">
                      <a16:colId xmlns:a16="http://schemas.microsoft.com/office/drawing/2014/main" val="2568784406"/>
                    </a:ext>
                  </a:extLst>
                </a:gridCol>
                <a:gridCol w="943009">
                  <a:extLst>
                    <a:ext uri="{9D8B030D-6E8A-4147-A177-3AD203B41FA5}">
                      <a16:colId xmlns:a16="http://schemas.microsoft.com/office/drawing/2014/main" val="4024705678"/>
                    </a:ext>
                  </a:extLst>
                </a:gridCol>
              </a:tblGrid>
              <a:tr h="213984">
                <a:tc>
                  <a:txBody>
                    <a:bodyPr/>
                    <a:lstStyle/>
                    <a:p>
                      <a:pPr algn="ctr" rtl="0" fontAlgn="ctr"/>
                      <a:endParaRPr lang="en-US" sz="900" b="0" i="0" u="none" strike="noStrike" dirty="0">
                        <a:solidFill>
                          <a:srgbClr val="6197AD"/>
                        </a:solidFill>
                        <a:effectLst/>
                        <a:latin typeface="Franklin Gothic Book" panose="020B0503020102020204" pitchFamily="34" charset="0"/>
                      </a:endParaRPr>
                    </a:p>
                  </a:txBody>
                  <a:tcPr marL="7363" marR="7363" marT="73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197AD"/>
                          </a:solidFill>
                          <a:effectLst/>
                          <a:latin typeface="Franklin Gothic Book" panose="020B0503020102020204" pitchFamily="34" charset="0"/>
                        </a:rPr>
                        <a:t>Norge</a:t>
                      </a:r>
                      <a:endParaRPr lang="en-US" sz="800" b="0" i="0" u="none" strike="noStrike" dirty="0">
                        <a:solidFill>
                          <a:srgbClr val="6197AD"/>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197AD"/>
                          </a:solidFill>
                          <a:effectLst/>
                          <a:latin typeface="Franklin Gothic Book" panose="020B0503020102020204" pitchFamily="34" charset="0"/>
                        </a:rPr>
                        <a:t>Ukjent</a:t>
                      </a:r>
                      <a:endParaRPr lang="en-US" sz="800" b="0" i="0" u="none" strike="noStrike" dirty="0">
                        <a:solidFill>
                          <a:srgbClr val="6197AD"/>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197AD"/>
                          </a:solidFill>
                          <a:effectLst/>
                          <a:latin typeface="Franklin Gothic Book" panose="020B0503020102020204" pitchFamily="34" charset="0"/>
                        </a:rPr>
                        <a:t>Latvia</a:t>
                      </a:r>
                      <a:endParaRPr lang="en-US" sz="800" b="0" i="0" u="none" strike="noStrike" dirty="0">
                        <a:solidFill>
                          <a:srgbClr val="6197AD"/>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197AD"/>
                          </a:solidFill>
                          <a:effectLst/>
                          <a:latin typeface="Franklin Gothic Book" panose="020B0503020102020204" pitchFamily="34" charset="0"/>
                        </a:rPr>
                        <a:t>Finland</a:t>
                      </a:r>
                      <a:endParaRPr lang="en-US" sz="800" b="0" i="0" u="none" strike="noStrike" dirty="0">
                        <a:solidFill>
                          <a:srgbClr val="6197AD"/>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197AD"/>
                          </a:solidFill>
                          <a:effectLst/>
                          <a:latin typeface="Franklin Gothic Book" panose="020B0503020102020204" pitchFamily="34" charset="0"/>
                        </a:rPr>
                        <a:t>Litauen</a:t>
                      </a:r>
                      <a:endParaRPr lang="en-US" sz="800" b="0" i="0" u="none" strike="noStrike" dirty="0">
                        <a:solidFill>
                          <a:srgbClr val="6197AD"/>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197AD"/>
                          </a:solidFill>
                          <a:effectLst/>
                          <a:latin typeface="Franklin Gothic Book" panose="020B0503020102020204" pitchFamily="34" charset="0"/>
                        </a:rPr>
                        <a:t>Polen</a:t>
                      </a:r>
                      <a:endParaRPr lang="en-US" sz="800" b="0" i="0" u="none" strike="noStrike" dirty="0">
                        <a:solidFill>
                          <a:srgbClr val="6197AD"/>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197AD"/>
                          </a:solidFill>
                          <a:effectLst/>
                          <a:latin typeface="Franklin Gothic Book" panose="020B0503020102020204" pitchFamily="34" charset="0"/>
                        </a:rPr>
                        <a:t>Totalt</a:t>
                      </a:r>
                      <a:endParaRPr lang="en-US" sz="800" b="0" i="0" u="none" strike="noStrike" dirty="0">
                        <a:solidFill>
                          <a:srgbClr val="6197AD"/>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01"/>
                  </a:ext>
                </a:extLst>
              </a:tr>
              <a:tr h="224574">
                <a:tc>
                  <a:txBody>
                    <a:bodyPr/>
                    <a:lstStyle/>
                    <a:p>
                      <a:pPr algn="l" rtl="0" fontAlgn="b"/>
                      <a:r>
                        <a:rPr lang="en-US" sz="800" b="0" i="0" u="none" strike="noStrike">
                          <a:solidFill>
                            <a:srgbClr val="656868"/>
                          </a:solidFill>
                          <a:effectLst/>
                          <a:latin typeface="Franklin Gothic Book" panose="020B0503020102020204" pitchFamily="34" charset="0"/>
                        </a:rPr>
                        <a:t>Agder</a:t>
                      </a:r>
                      <a:endParaRPr lang="en-US" sz="800" b="0" i="0" u="none" strike="noStrike" dirty="0">
                        <a:solidFill>
                          <a:srgbClr val="656868"/>
                        </a:solidFill>
                        <a:effectLst/>
                        <a:latin typeface="Franklin Gothic Book" panose="020B0503020102020204" pitchFamily="34" charset="0"/>
                      </a:endParaRPr>
                    </a:p>
                  </a:txBody>
                  <a:tcPr marL="7363" marR="7363" marT="73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kern="1200" dirty="0">
                        <a:solidFill>
                          <a:srgbClr val="656868"/>
                        </a:solidFill>
                        <a:effectLst/>
                        <a:latin typeface="Franklin Gothic Book" panose="020B0503020102020204" pitchFamily="34" charset="0"/>
                        <a:ea typeface="+mn-ea"/>
                        <a:cs typeface="+mn-cs"/>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kern="1200" dirty="0">
                        <a:solidFill>
                          <a:srgbClr val="656868"/>
                        </a:solidFill>
                        <a:effectLst/>
                        <a:latin typeface="Franklin Gothic Book" panose="020B0503020102020204" pitchFamily="34" charset="0"/>
                        <a:ea typeface="+mn-ea"/>
                        <a:cs typeface="+mn-cs"/>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02"/>
                  </a:ext>
                </a:extLst>
              </a:tr>
              <a:tr h="224574">
                <a:tc>
                  <a:txBody>
                    <a:bodyPr/>
                    <a:lstStyle/>
                    <a:p>
                      <a:pPr algn="l" rtl="0" fontAlgn="b"/>
                      <a:r>
                        <a:rPr lang="en-US" sz="800" b="0" i="0" u="none" strike="noStrike">
                          <a:solidFill>
                            <a:srgbClr val="656868"/>
                          </a:solidFill>
                          <a:effectLst/>
                          <a:latin typeface="Franklin Gothic Book" panose="020B0503020102020204" pitchFamily="34" charset="0"/>
                        </a:rPr>
                        <a:t>Innlandet</a:t>
                      </a:r>
                      <a:endParaRPr lang="en-US" sz="800" b="0" i="0" u="none" strike="noStrike" dirty="0">
                        <a:solidFill>
                          <a:srgbClr val="656868"/>
                        </a:solidFill>
                        <a:effectLst/>
                        <a:latin typeface="Franklin Gothic Book" panose="020B0503020102020204" pitchFamily="34" charset="0"/>
                      </a:endParaRPr>
                    </a:p>
                  </a:txBody>
                  <a:tcPr marL="7363" marR="7363" marT="73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3</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kern="1200" dirty="0">
                        <a:solidFill>
                          <a:srgbClr val="656868"/>
                        </a:solidFill>
                        <a:effectLst/>
                        <a:latin typeface="Franklin Gothic Book" panose="020B0503020102020204" pitchFamily="34" charset="0"/>
                        <a:ea typeface="+mn-ea"/>
                        <a:cs typeface="+mn-cs"/>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kern="1200" dirty="0">
                        <a:solidFill>
                          <a:srgbClr val="656868"/>
                        </a:solidFill>
                        <a:effectLst/>
                        <a:latin typeface="Franklin Gothic Book" panose="020B0503020102020204" pitchFamily="34" charset="0"/>
                        <a:ea typeface="+mn-ea"/>
                        <a:cs typeface="+mn-cs"/>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3</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03"/>
                  </a:ext>
                </a:extLst>
              </a:tr>
              <a:tr h="224574">
                <a:tc>
                  <a:txBody>
                    <a:bodyPr/>
                    <a:lstStyle/>
                    <a:p>
                      <a:pPr algn="l" rtl="0" fontAlgn="b"/>
                      <a:r>
                        <a:rPr lang="en-US" sz="800" b="0" i="0" u="none" strike="noStrike">
                          <a:solidFill>
                            <a:srgbClr val="656868"/>
                          </a:solidFill>
                          <a:effectLst/>
                          <a:latin typeface="Franklin Gothic Book" panose="020B0503020102020204" pitchFamily="34" charset="0"/>
                        </a:rPr>
                        <a:t>Møre og Romsdal</a:t>
                      </a:r>
                      <a:endParaRPr lang="en-US" sz="800" b="0" i="0" u="none" strike="noStrike" dirty="0">
                        <a:solidFill>
                          <a:srgbClr val="656868"/>
                        </a:solidFill>
                        <a:effectLst/>
                        <a:latin typeface="Franklin Gothic Book" panose="020B0503020102020204" pitchFamily="34" charset="0"/>
                      </a:endParaRPr>
                    </a:p>
                  </a:txBody>
                  <a:tcPr marL="7363" marR="7363" marT="73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4</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kern="1200" dirty="0">
                        <a:solidFill>
                          <a:srgbClr val="656868"/>
                        </a:solidFill>
                        <a:effectLst/>
                        <a:latin typeface="Franklin Gothic Book" panose="020B0503020102020204" pitchFamily="34" charset="0"/>
                        <a:ea typeface="+mn-ea"/>
                        <a:cs typeface="+mn-cs"/>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kern="1200" dirty="0">
                        <a:solidFill>
                          <a:srgbClr val="656868"/>
                        </a:solidFill>
                        <a:effectLst/>
                        <a:latin typeface="Franklin Gothic Book" panose="020B0503020102020204" pitchFamily="34" charset="0"/>
                        <a:ea typeface="+mn-ea"/>
                        <a:cs typeface="+mn-cs"/>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5</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04"/>
                  </a:ext>
                </a:extLst>
              </a:tr>
              <a:tr h="224574">
                <a:tc>
                  <a:txBody>
                    <a:bodyPr/>
                    <a:lstStyle/>
                    <a:p>
                      <a:pPr algn="l" rtl="0" fontAlgn="b"/>
                      <a:r>
                        <a:rPr lang="en-US" sz="800" b="0" i="0" u="none" strike="noStrike">
                          <a:solidFill>
                            <a:srgbClr val="656868"/>
                          </a:solidFill>
                          <a:effectLst/>
                          <a:latin typeface="Franklin Gothic Book" panose="020B0503020102020204" pitchFamily="34" charset="0"/>
                        </a:rPr>
                        <a:t>Nordland</a:t>
                      </a:r>
                      <a:endParaRPr lang="en-US" sz="800" b="0" i="0" u="none" strike="noStrike" dirty="0">
                        <a:solidFill>
                          <a:srgbClr val="656868"/>
                        </a:solidFill>
                        <a:effectLst/>
                        <a:latin typeface="Franklin Gothic Book" panose="020B0503020102020204" pitchFamily="34" charset="0"/>
                      </a:endParaRPr>
                    </a:p>
                  </a:txBody>
                  <a:tcPr marL="7363" marR="7363" marT="73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6</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kern="1200" dirty="0">
                        <a:solidFill>
                          <a:srgbClr val="656868"/>
                        </a:solidFill>
                        <a:effectLst/>
                        <a:latin typeface="Franklin Gothic Book" panose="020B0503020102020204" pitchFamily="34" charset="0"/>
                        <a:ea typeface="+mn-ea"/>
                        <a:cs typeface="+mn-cs"/>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kern="1200">
                          <a:solidFill>
                            <a:srgbClr val="656868"/>
                          </a:solidFill>
                          <a:effectLst/>
                          <a:latin typeface="Franklin Gothic Book" panose="020B0503020102020204" pitchFamily="34" charset="0"/>
                          <a:ea typeface="+mn-ea"/>
                          <a:cs typeface="+mn-cs"/>
                        </a:rPr>
                        <a:t>1</a:t>
                      </a:r>
                      <a:endParaRPr lang="en-US" sz="800" b="0" i="0" u="none" strike="noStrike" kern="1200" dirty="0">
                        <a:solidFill>
                          <a:srgbClr val="656868"/>
                        </a:solidFill>
                        <a:effectLst/>
                        <a:latin typeface="Franklin Gothic Book" panose="020B0503020102020204" pitchFamily="34" charset="0"/>
                        <a:ea typeface="+mn-ea"/>
                        <a:cs typeface="+mn-cs"/>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7</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05"/>
                  </a:ext>
                </a:extLst>
              </a:tr>
              <a:tr h="224574">
                <a:tc>
                  <a:txBody>
                    <a:bodyPr/>
                    <a:lstStyle/>
                    <a:p>
                      <a:pPr algn="l" rtl="0" fontAlgn="b"/>
                      <a:r>
                        <a:rPr lang="en-US" sz="800" b="0" i="0" u="none" strike="noStrike">
                          <a:solidFill>
                            <a:srgbClr val="656868"/>
                          </a:solidFill>
                          <a:effectLst/>
                          <a:latin typeface="Franklin Gothic Book" panose="020B0503020102020204" pitchFamily="34" charset="0"/>
                        </a:rPr>
                        <a:t>Oslo</a:t>
                      </a:r>
                      <a:endParaRPr lang="en-US" sz="800" b="0" i="0" u="none" strike="noStrike" dirty="0">
                        <a:solidFill>
                          <a:srgbClr val="656868"/>
                        </a:solidFill>
                        <a:effectLst/>
                        <a:latin typeface="Franklin Gothic Book" panose="020B0503020102020204" pitchFamily="34" charset="0"/>
                      </a:endParaRPr>
                    </a:p>
                  </a:txBody>
                  <a:tcPr marL="7363" marR="7363" marT="73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kern="1200" dirty="0">
                        <a:solidFill>
                          <a:srgbClr val="656868"/>
                        </a:solidFill>
                        <a:effectLst/>
                        <a:latin typeface="Franklin Gothic Book" panose="020B0503020102020204" pitchFamily="34" charset="0"/>
                        <a:ea typeface="+mn-ea"/>
                        <a:cs typeface="+mn-cs"/>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kern="1200" dirty="0">
                        <a:solidFill>
                          <a:srgbClr val="656868"/>
                        </a:solidFill>
                        <a:effectLst/>
                        <a:latin typeface="Franklin Gothic Book" panose="020B0503020102020204" pitchFamily="34" charset="0"/>
                        <a:ea typeface="+mn-ea"/>
                        <a:cs typeface="+mn-cs"/>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06"/>
                  </a:ext>
                </a:extLst>
              </a:tr>
              <a:tr h="224574">
                <a:tc>
                  <a:txBody>
                    <a:bodyPr/>
                    <a:lstStyle/>
                    <a:p>
                      <a:pPr algn="l" rtl="0" fontAlgn="b"/>
                      <a:r>
                        <a:rPr lang="en-US" sz="800" b="0" i="0" u="none" strike="noStrike">
                          <a:solidFill>
                            <a:srgbClr val="656868"/>
                          </a:solidFill>
                          <a:effectLst/>
                          <a:latin typeface="Franklin Gothic Book" panose="020B0503020102020204" pitchFamily="34" charset="0"/>
                        </a:rPr>
                        <a:t>Rogaland</a:t>
                      </a:r>
                      <a:endParaRPr lang="en-US" sz="800" b="0" i="0" u="none" strike="noStrike" dirty="0">
                        <a:solidFill>
                          <a:srgbClr val="656868"/>
                        </a:solidFill>
                        <a:effectLst/>
                        <a:latin typeface="Franklin Gothic Book" panose="020B0503020102020204" pitchFamily="34" charset="0"/>
                      </a:endParaRPr>
                    </a:p>
                  </a:txBody>
                  <a:tcPr marL="7363" marR="7363" marT="73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4</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kern="1200" dirty="0">
                        <a:solidFill>
                          <a:srgbClr val="656868"/>
                        </a:solidFill>
                        <a:effectLst/>
                        <a:latin typeface="Franklin Gothic Book" panose="020B0503020102020204" pitchFamily="34" charset="0"/>
                        <a:ea typeface="+mn-ea"/>
                        <a:cs typeface="+mn-cs"/>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kern="1200" dirty="0">
                        <a:solidFill>
                          <a:srgbClr val="656868"/>
                        </a:solidFill>
                        <a:effectLst/>
                        <a:latin typeface="Franklin Gothic Book" panose="020B0503020102020204" pitchFamily="34" charset="0"/>
                        <a:ea typeface="+mn-ea"/>
                        <a:cs typeface="+mn-cs"/>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5</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07"/>
                  </a:ext>
                </a:extLst>
              </a:tr>
              <a:tr h="224574">
                <a:tc>
                  <a:txBody>
                    <a:bodyPr/>
                    <a:lstStyle/>
                    <a:p>
                      <a:pPr algn="l" rtl="0" fontAlgn="b"/>
                      <a:r>
                        <a:rPr lang="en-US" sz="800" b="0" i="0" u="none" strike="noStrike">
                          <a:solidFill>
                            <a:srgbClr val="656868"/>
                          </a:solidFill>
                          <a:effectLst/>
                          <a:latin typeface="Franklin Gothic Book" panose="020B0503020102020204" pitchFamily="34" charset="0"/>
                        </a:rPr>
                        <a:t>Troms og Finnmark</a:t>
                      </a:r>
                      <a:endParaRPr lang="en-US" sz="800" b="0" i="0" u="none" strike="noStrike" dirty="0">
                        <a:solidFill>
                          <a:srgbClr val="656868"/>
                        </a:solidFill>
                        <a:effectLst/>
                        <a:latin typeface="Franklin Gothic Book" panose="020B0503020102020204" pitchFamily="34" charset="0"/>
                      </a:endParaRPr>
                    </a:p>
                  </a:txBody>
                  <a:tcPr marL="7363" marR="7363" marT="73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8</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kern="1200">
                          <a:solidFill>
                            <a:srgbClr val="656868"/>
                          </a:solidFill>
                          <a:effectLst/>
                          <a:latin typeface="Franklin Gothic Book" panose="020B0503020102020204" pitchFamily="34" charset="0"/>
                          <a:ea typeface="+mn-ea"/>
                          <a:cs typeface="+mn-cs"/>
                        </a:rPr>
                        <a:t>1</a:t>
                      </a:r>
                      <a:endParaRPr lang="en-US" sz="800" b="0" i="0" u="none" strike="noStrike" kern="1200" dirty="0">
                        <a:solidFill>
                          <a:srgbClr val="656868"/>
                        </a:solidFill>
                        <a:effectLst/>
                        <a:latin typeface="Franklin Gothic Book" panose="020B0503020102020204" pitchFamily="34" charset="0"/>
                        <a:ea typeface="+mn-ea"/>
                        <a:cs typeface="+mn-cs"/>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kern="1200" dirty="0">
                        <a:solidFill>
                          <a:srgbClr val="656868"/>
                        </a:solidFill>
                        <a:effectLst/>
                        <a:latin typeface="Franklin Gothic Book" panose="020B0503020102020204" pitchFamily="34" charset="0"/>
                        <a:ea typeface="+mn-ea"/>
                        <a:cs typeface="+mn-cs"/>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9</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08"/>
                  </a:ext>
                </a:extLst>
              </a:tr>
              <a:tr h="224574">
                <a:tc>
                  <a:txBody>
                    <a:bodyPr/>
                    <a:lstStyle/>
                    <a:p>
                      <a:pPr algn="l" rtl="0" fontAlgn="b"/>
                      <a:r>
                        <a:rPr lang="en-US" sz="800" b="0" i="0" u="none" strike="noStrike">
                          <a:solidFill>
                            <a:srgbClr val="656868"/>
                          </a:solidFill>
                          <a:effectLst/>
                          <a:latin typeface="Franklin Gothic Book" panose="020B0503020102020204" pitchFamily="34" charset="0"/>
                        </a:rPr>
                        <a:t>Trøndelag</a:t>
                      </a:r>
                      <a:endParaRPr lang="en-US" sz="800" b="0" i="0" u="none" strike="noStrike" dirty="0">
                        <a:solidFill>
                          <a:srgbClr val="656868"/>
                        </a:solidFill>
                        <a:effectLst/>
                        <a:latin typeface="Franklin Gothic Book" panose="020B0503020102020204" pitchFamily="34" charset="0"/>
                      </a:endParaRPr>
                    </a:p>
                  </a:txBody>
                  <a:tcPr marL="7363" marR="7363" marT="73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kern="1200" dirty="0">
                        <a:solidFill>
                          <a:srgbClr val="656868"/>
                        </a:solidFill>
                        <a:effectLst/>
                        <a:latin typeface="Franklin Gothic Book" panose="020B0503020102020204" pitchFamily="34" charset="0"/>
                        <a:ea typeface="+mn-ea"/>
                        <a:cs typeface="+mn-cs"/>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kern="1200" dirty="0">
                        <a:solidFill>
                          <a:srgbClr val="656868"/>
                        </a:solidFill>
                        <a:effectLst/>
                        <a:latin typeface="Franklin Gothic Book" panose="020B0503020102020204" pitchFamily="34" charset="0"/>
                        <a:ea typeface="+mn-ea"/>
                        <a:cs typeface="+mn-cs"/>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09"/>
                  </a:ext>
                </a:extLst>
              </a:tr>
              <a:tr h="245300">
                <a:tc>
                  <a:txBody>
                    <a:bodyPr/>
                    <a:lstStyle/>
                    <a:p>
                      <a:pPr algn="l" rtl="0" fontAlgn="b"/>
                      <a:r>
                        <a:rPr lang="en-US" sz="800" b="0" i="0" u="none" strike="noStrike">
                          <a:solidFill>
                            <a:srgbClr val="656868"/>
                          </a:solidFill>
                          <a:effectLst/>
                          <a:latin typeface="Franklin Gothic Book" panose="020B0503020102020204" pitchFamily="34" charset="0"/>
                        </a:rPr>
                        <a:t>Vestfold og Telemark</a:t>
                      </a:r>
                      <a:endParaRPr lang="en-US" sz="800" b="0" i="0" u="none" strike="noStrike" dirty="0">
                        <a:solidFill>
                          <a:srgbClr val="656868"/>
                        </a:solidFill>
                        <a:effectLst/>
                        <a:latin typeface="Franklin Gothic Book" panose="020B0503020102020204" pitchFamily="34" charset="0"/>
                      </a:endParaRPr>
                    </a:p>
                  </a:txBody>
                  <a:tcPr marL="7363" marR="7363" marT="73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4</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kern="1200" dirty="0">
                        <a:solidFill>
                          <a:srgbClr val="656868"/>
                        </a:solidFill>
                        <a:effectLst/>
                        <a:latin typeface="Franklin Gothic Book" panose="020B0503020102020204" pitchFamily="34" charset="0"/>
                        <a:ea typeface="+mn-ea"/>
                        <a:cs typeface="+mn-cs"/>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kern="1200" dirty="0">
                        <a:solidFill>
                          <a:srgbClr val="656868"/>
                        </a:solidFill>
                        <a:effectLst/>
                        <a:latin typeface="Franklin Gothic Book" panose="020B0503020102020204" pitchFamily="34" charset="0"/>
                        <a:ea typeface="+mn-ea"/>
                        <a:cs typeface="+mn-cs"/>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4</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10"/>
                  </a:ext>
                </a:extLst>
              </a:tr>
              <a:tr h="224574">
                <a:tc>
                  <a:txBody>
                    <a:bodyPr/>
                    <a:lstStyle/>
                    <a:p>
                      <a:pPr algn="l" rtl="0" fontAlgn="b"/>
                      <a:r>
                        <a:rPr lang="en-US" sz="800" b="0" i="0" u="none" strike="noStrike">
                          <a:solidFill>
                            <a:srgbClr val="656868"/>
                          </a:solidFill>
                          <a:effectLst/>
                          <a:latin typeface="Franklin Gothic Book" panose="020B0503020102020204" pitchFamily="34" charset="0"/>
                        </a:rPr>
                        <a:t>Vestland</a:t>
                      </a:r>
                      <a:endParaRPr lang="en-US" sz="800" b="0" i="0" u="none" strike="noStrike" dirty="0">
                        <a:solidFill>
                          <a:srgbClr val="656868"/>
                        </a:solidFill>
                        <a:effectLst/>
                        <a:latin typeface="Franklin Gothic Book" panose="020B0503020102020204" pitchFamily="34" charset="0"/>
                      </a:endParaRPr>
                    </a:p>
                  </a:txBody>
                  <a:tcPr marL="7363" marR="7363" marT="73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7</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kern="1200" dirty="0">
                        <a:solidFill>
                          <a:srgbClr val="656868"/>
                        </a:solidFill>
                        <a:effectLst/>
                        <a:latin typeface="Franklin Gothic Book" panose="020B0503020102020204" pitchFamily="34" charset="0"/>
                        <a:ea typeface="+mn-ea"/>
                        <a:cs typeface="+mn-cs"/>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kern="1200" dirty="0">
                        <a:solidFill>
                          <a:srgbClr val="656868"/>
                        </a:solidFill>
                        <a:effectLst/>
                        <a:latin typeface="Franklin Gothic Book" panose="020B0503020102020204" pitchFamily="34" charset="0"/>
                        <a:ea typeface="+mn-ea"/>
                        <a:cs typeface="+mn-cs"/>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8</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11"/>
                  </a:ext>
                </a:extLst>
              </a:tr>
              <a:tr h="224574">
                <a:tc>
                  <a:txBody>
                    <a:bodyPr/>
                    <a:lstStyle/>
                    <a:p>
                      <a:pPr algn="l" rtl="0" fontAlgn="b"/>
                      <a:r>
                        <a:rPr lang="en-US" sz="800" b="0" i="0" u="none" strike="noStrike">
                          <a:solidFill>
                            <a:srgbClr val="656868"/>
                          </a:solidFill>
                          <a:effectLst/>
                          <a:latin typeface="Franklin Gothic Book" panose="020B0503020102020204" pitchFamily="34" charset="0"/>
                        </a:rPr>
                        <a:t>Viken</a:t>
                      </a:r>
                      <a:endParaRPr lang="en-US" sz="800" b="0" i="0" u="none" strike="noStrike" dirty="0">
                        <a:solidFill>
                          <a:srgbClr val="656868"/>
                        </a:solidFill>
                        <a:effectLst/>
                        <a:latin typeface="Franklin Gothic Book" panose="020B0503020102020204" pitchFamily="34" charset="0"/>
                      </a:endParaRPr>
                    </a:p>
                  </a:txBody>
                  <a:tcPr marL="7363" marR="7363" marT="73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10</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kern="1200" dirty="0">
                        <a:solidFill>
                          <a:srgbClr val="656868"/>
                        </a:solidFill>
                        <a:effectLst/>
                        <a:latin typeface="Franklin Gothic Book" panose="020B0503020102020204" pitchFamily="34" charset="0"/>
                        <a:ea typeface="+mn-ea"/>
                        <a:cs typeface="+mn-cs"/>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kern="1200" dirty="0">
                        <a:solidFill>
                          <a:srgbClr val="656868"/>
                        </a:solidFill>
                        <a:effectLst/>
                        <a:latin typeface="Franklin Gothic Book" panose="020B0503020102020204" pitchFamily="34" charset="0"/>
                        <a:ea typeface="+mn-ea"/>
                        <a:cs typeface="+mn-cs"/>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12"/>
                  </a:ext>
                </a:extLst>
              </a:tr>
              <a:tr h="224574">
                <a:tc>
                  <a:txBody>
                    <a:bodyPr/>
                    <a:lstStyle/>
                    <a:p>
                      <a:pPr algn="l" rtl="0" fontAlgn="b"/>
                      <a:r>
                        <a:rPr lang="en-US" sz="800" b="0" i="0" u="none" strike="noStrike">
                          <a:solidFill>
                            <a:srgbClr val="656868"/>
                          </a:solidFill>
                          <a:effectLst/>
                          <a:latin typeface="Franklin Gothic Book" panose="020B0503020102020204" pitchFamily="34" charset="0"/>
                        </a:rPr>
                        <a:t>Totalt</a:t>
                      </a:r>
                      <a:endParaRPr lang="en-US" sz="800" b="0" i="0" u="none" strike="noStrike" dirty="0">
                        <a:solidFill>
                          <a:srgbClr val="656868"/>
                        </a:solidFill>
                        <a:effectLst/>
                        <a:latin typeface="Franklin Gothic Book" panose="020B0503020102020204" pitchFamily="34" charset="0"/>
                      </a:endParaRPr>
                    </a:p>
                  </a:txBody>
                  <a:tcPr marL="7363" marR="7363" marT="73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51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57</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13"/>
                  </a:ext>
                </a:extLst>
              </a:tr>
            </a:tbl>
          </a:graphicData>
        </a:graphic>
      </p:graphicFrame>
      <p:sp>
        <p:nvSpPr>
          <p:cNvPr id="11" name="Nasjonalitet_Fylke_Tekst2"/>
          <p:cNvSpPr txBox="1"/>
          <p:nvPr/>
        </p:nvSpPr>
        <p:spPr>
          <a:xfrm>
            <a:off x="633367" y="1193939"/>
            <a:ext cx="2214605" cy="461665"/>
          </a:xfrm>
          <a:prstGeom prst="rect">
            <a:avLst/>
          </a:prstGeom>
          <a:noFill/>
        </p:spPr>
        <p:txBody>
          <a:bodyPr wrap="square" rtlCol="0">
            <a:spAutoFit/>
          </a:bodyPr>
          <a:lstStyle/>
          <a:p>
            <a:r>
              <a:rPr lang="nb-NO" sz="800"/>
              <a:t>Tabellen viser antall drukninger i hvert enkelt fylke i 2020, fordelt på nasjonaliteten til den druknede.</a:t>
            </a:r>
            <a:endParaRPr lang="en-US" sz="800" dirty="0"/>
          </a:p>
        </p:txBody>
      </p:sp>
      <p:sp>
        <p:nvSpPr>
          <p:cNvPr id="2" name="Nasjonalitet_Fylke_Tekst1"/>
          <p:cNvSpPr>
            <a:spLocks noGrp="1"/>
          </p:cNvSpPr>
          <p:nvPr>
            <p:ph type="title"/>
          </p:nvPr>
        </p:nvSpPr>
        <p:spPr>
          <a:xfrm>
            <a:off x="731838" y="317499"/>
            <a:ext cx="2489157" cy="728150"/>
          </a:xfrm>
        </p:spPr>
        <p:txBody>
          <a:bodyPr/>
          <a:lstStyle/>
          <a:p>
            <a:r>
              <a:rPr lang="en-US"/>
              <a:t>Nasjonalitet per fylke 
– akkumulerte tall 2020</a:t>
            </a:r>
            <a:endParaRPr lang="en-US" dirty="0"/>
          </a:p>
        </p:txBody>
      </p:sp>
    </p:spTree>
    <p:extLst>
      <p:ext uri="{BB962C8B-B14F-4D97-AF65-F5344CB8AC3E}">
        <p14:creationId xmlns:p14="http://schemas.microsoft.com/office/powerpoint/2010/main" val="10954481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034786A-71DB-4DE9-B94A-458E20ABCBA1}" type="slidenum">
              <a:rPr lang="en-US" smtClean="0"/>
              <a:pPr/>
              <a:t>14</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817914041"/>
              </p:ext>
            </p:extLst>
          </p:nvPr>
        </p:nvGraphicFramePr>
        <p:xfrm>
          <a:off x="3575050" y="852522"/>
          <a:ext cx="8353419" cy="452528"/>
        </p:xfrm>
        <a:graphic>
          <a:graphicData uri="http://schemas.openxmlformats.org/drawingml/2006/table">
            <a:tbl>
              <a:tblPr/>
              <a:tblGrid>
                <a:gridCol w="1032930">
                  <a:extLst>
                    <a:ext uri="{9D8B030D-6E8A-4147-A177-3AD203B41FA5}">
                      <a16:colId xmlns:a16="http://schemas.microsoft.com/office/drawing/2014/main" val="20000"/>
                    </a:ext>
                  </a:extLst>
                </a:gridCol>
                <a:gridCol w="571443">
                  <a:extLst>
                    <a:ext uri="{9D8B030D-6E8A-4147-A177-3AD203B41FA5}">
                      <a16:colId xmlns:a16="http://schemas.microsoft.com/office/drawing/2014/main" val="20001"/>
                    </a:ext>
                  </a:extLst>
                </a:gridCol>
                <a:gridCol w="571443">
                  <a:extLst>
                    <a:ext uri="{9D8B030D-6E8A-4147-A177-3AD203B41FA5}">
                      <a16:colId xmlns:a16="http://schemas.microsoft.com/office/drawing/2014/main" val="20002"/>
                    </a:ext>
                  </a:extLst>
                </a:gridCol>
                <a:gridCol w="571443">
                  <a:extLst>
                    <a:ext uri="{9D8B030D-6E8A-4147-A177-3AD203B41FA5}">
                      <a16:colId xmlns:a16="http://schemas.microsoft.com/office/drawing/2014/main" val="20003"/>
                    </a:ext>
                  </a:extLst>
                </a:gridCol>
                <a:gridCol w="571443">
                  <a:extLst>
                    <a:ext uri="{9D8B030D-6E8A-4147-A177-3AD203B41FA5}">
                      <a16:colId xmlns:a16="http://schemas.microsoft.com/office/drawing/2014/main" val="20004"/>
                    </a:ext>
                  </a:extLst>
                </a:gridCol>
                <a:gridCol w="571443">
                  <a:extLst>
                    <a:ext uri="{9D8B030D-6E8A-4147-A177-3AD203B41FA5}">
                      <a16:colId xmlns:a16="http://schemas.microsoft.com/office/drawing/2014/main" val="20005"/>
                    </a:ext>
                  </a:extLst>
                </a:gridCol>
                <a:gridCol w="571443">
                  <a:extLst>
                    <a:ext uri="{9D8B030D-6E8A-4147-A177-3AD203B41FA5}">
                      <a16:colId xmlns:a16="http://schemas.microsoft.com/office/drawing/2014/main" val="20006"/>
                    </a:ext>
                  </a:extLst>
                </a:gridCol>
                <a:gridCol w="571443">
                  <a:extLst>
                    <a:ext uri="{9D8B030D-6E8A-4147-A177-3AD203B41FA5}">
                      <a16:colId xmlns:a16="http://schemas.microsoft.com/office/drawing/2014/main" val="20007"/>
                    </a:ext>
                  </a:extLst>
                </a:gridCol>
                <a:gridCol w="571443">
                  <a:extLst>
                    <a:ext uri="{9D8B030D-6E8A-4147-A177-3AD203B41FA5}">
                      <a16:colId xmlns:a16="http://schemas.microsoft.com/office/drawing/2014/main" val="20008"/>
                    </a:ext>
                  </a:extLst>
                </a:gridCol>
                <a:gridCol w="571443">
                  <a:extLst>
                    <a:ext uri="{9D8B030D-6E8A-4147-A177-3AD203B41FA5}">
                      <a16:colId xmlns:a16="http://schemas.microsoft.com/office/drawing/2014/main" val="20009"/>
                    </a:ext>
                  </a:extLst>
                </a:gridCol>
                <a:gridCol w="571443">
                  <a:extLst>
                    <a:ext uri="{9D8B030D-6E8A-4147-A177-3AD203B41FA5}">
                      <a16:colId xmlns:a16="http://schemas.microsoft.com/office/drawing/2014/main" val="20010"/>
                    </a:ext>
                  </a:extLst>
                </a:gridCol>
                <a:gridCol w="571443">
                  <a:extLst>
                    <a:ext uri="{9D8B030D-6E8A-4147-A177-3AD203B41FA5}">
                      <a16:colId xmlns:a16="http://schemas.microsoft.com/office/drawing/2014/main" val="20011"/>
                    </a:ext>
                  </a:extLst>
                </a:gridCol>
                <a:gridCol w="571443">
                  <a:extLst>
                    <a:ext uri="{9D8B030D-6E8A-4147-A177-3AD203B41FA5}">
                      <a16:colId xmlns:a16="http://schemas.microsoft.com/office/drawing/2014/main" val="20012"/>
                    </a:ext>
                  </a:extLst>
                </a:gridCol>
                <a:gridCol w="463173">
                  <a:extLst>
                    <a:ext uri="{9D8B030D-6E8A-4147-A177-3AD203B41FA5}">
                      <a16:colId xmlns:a16="http://schemas.microsoft.com/office/drawing/2014/main" val="20013"/>
                    </a:ext>
                  </a:extLst>
                </a:gridCol>
              </a:tblGrid>
              <a:tr h="226264">
                <a:tc>
                  <a:txBody>
                    <a:bodyPr/>
                    <a:lstStyle/>
                    <a:p>
                      <a:pPr algn="ctr" rtl="0" fontAlgn="b"/>
                      <a:r>
                        <a:rPr lang="nb-NO" sz="800" b="0" i="0" u="none" strike="noStrike" noProof="0" dirty="0">
                          <a:solidFill>
                            <a:srgbClr val="656868"/>
                          </a:solidFill>
                          <a:effectLst/>
                          <a:latin typeface="Franklin Gothic Book" panose="020B0503020102020204" pitchFamily="34" charset="0"/>
                        </a:rPr>
                        <a:t> </a:t>
                      </a:r>
                    </a:p>
                  </a:txBody>
                  <a:tcPr marL="8622" marR="8622" marT="8622"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EAEFF1"/>
                    </a:solidFill>
                  </a:tcPr>
                </a:tc>
                <a:tc gridSpan="13">
                  <a:txBody>
                    <a:bodyPr/>
                    <a:lstStyle/>
                    <a:p>
                      <a:pPr algn="ctr" rtl="0" fontAlgn="ctr"/>
                      <a:r>
                        <a:rPr lang="nb-NO" sz="800" b="0" i="0" u="none" strike="noStrike" kern="1200" noProof="0" dirty="0">
                          <a:solidFill>
                            <a:srgbClr val="6197AD"/>
                          </a:solidFill>
                          <a:effectLst/>
                          <a:latin typeface="Franklin Gothic Book" panose="020B0503020102020204" pitchFamily="34" charset="0"/>
                          <a:ea typeface="+mn-ea"/>
                          <a:cs typeface="+mn-cs"/>
                        </a:rPr>
                        <a:t>Måned</a:t>
                      </a:r>
                    </a:p>
                  </a:txBody>
                  <a:tcPr marL="8622" marR="8622" marT="86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extLst>
                  <a:ext uri="{0D108BD9-81ED-4DB2-BD59-A6C34878D82A}">
                    <a16:rowId xmlns:a16="http://schemas.microsoft.com/office/drawing/2014/main" val="10000"/>
                  </a:ext>
                </a:extLst>
              </a:tr>
              <a:tr h="226264">
                <a:tc>
                  <a:txBody>
                    <a:bodyPr/>
                    <a:lstStyle/>
                    <a:p>
                      <a:pPr algn="l" rtl="0" fontAlgn="ctr"/>
                      <a:r>
                        <a:rPr lang="nb-NO" sz="800" b="0" i="0" u="none" strike="noStrike" noProof="0" dirty="0">
                          <a:solidFill>
                            <a:srgbClr val="6197AD"/>
                          </a:solidFill>
                          <a:effectLst/>
                          <a:latin typeface="Franklin Gothic Book" panose="020B0503020102020204" pitchFamily="34" charset="0"/>
                        </a:rPr>
                        <a:t>RS</a:t>
                      </a:r>
                      <a:r>
                        <a:rPr lang="nb-NO" sz="800" b="0" i="0" u="none" strike="noStrike" baseline="0" noProof="0" dirty="0">
                          <a:solidFill>
                            <a:srgbClr val="6197AD"/>
                          </a:solidFill>
                          <a:effectLst/>
                          <a:latin typeface="Franklin Gothic Book" panose="020B0503020102020204" pitchFamily="34" charset="0"/>
                        </a:rPr>
                        <a:t> r</a:t>
                      </a:r>
                      <a:r>
                        <a:rPr lang="nb-NO" sz="800" b="0" i="0" u="none" strike="noStrike" noProof="0" dirty="0">
                          <a:solidFill>
                            <a:srgbClr val="6197AD"/>
                          </a:solidFill>
                          <a:effectLst/>
                          <a:latin typeface="Franklin Gothic Book" panose="020B0503020102020204" pitchFamily="34" charset="0"/>
                        </a:rPr>
                        <a:t>edningsskøyte</a:t>
                      </a:r>
                    </a:p>
                  </a:txBody>
                  <a:tcPr marL="8622" marR="8622" marT="86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noProof="0" dirty="0">
                          <a:solidFill>
                            <a:srgbClr val="6197AD"/>
                          </a:solidFill>
                          <a:effectLst/>
                          <a:latin typeface="Franklin Gothic Book" panose="020B0503020102020204" pitchFamily="34" charset="0"/>
                        </a:rPr>
                        <a:t>Januar</a:t>
                      </a:r>
                    </a:p>
                  </a:txBody>
                  <a:tcPr marL="8622" marR="8622" marT="86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noProof="0" dirty="0">
                          <a:solidFill>
                            <a:srgbClr val="6197AD"/>
                          </a:solidFill>
                          <a:effectLst/>
                          <a:latin typeface="Franklin Gothic Book" panose="020B0503020102020204" pitchFamily="34" charset="0"/>
                        </a:rPr>
                        <a:t>Februar</a:t>
                      </a:r>
                    </a:p>
                  </a:txBody>
                  <a:tcPr marL="8622" marR="8622" marT="86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noProof="0" dirty="0">
                          <a:solidFill>
                            <a:srgbClr val="6197AD"/>
                          </a:solidFill>
                          <a:effectLst/>
                          <a:latin typeface="Franklin Gothic Book" panose="020B0503020102020204" pitchFamily="34" charset="0"/>
                        </a:rPr>
                        <a:t>Mars </a:t>
                      </a:r>
                    </a:p>
                  </a:txBody>
                  <a:tcPr marL="8622" marR="8622" marT="86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noProof="0" dirty="0">
                          <a:solidFill>
                            <a:srgbClr val="6197AD"/>
                          </a:solidFill>
                          <a:effectLst/>
                          <a:latin typeface="Franklin Gothic Book" panose="020B0503020102020204" pitchFamily="34" charset="0"/>
                        </a:rPr>
                        <a:t>April</a:t>
                      </a:r>
                    </a:p>
                  </a:txBody>
                  <a:tcPr marL="8622" marR="8622" marT="86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noProof="0" dirty="0">
                          <a:solidFill>
                            <a:srgbClr val="6197AD"/>
                          </a:solidFill>
                          <a:effectLst/>
                          <a:latin typeface="Franklin Gothic Book" panose="020B0503020102020204" pitchFamily="34" charset="0"/>
                        </a:rPr>
                        <a:t>Mai</a:t>
                      </a:r>
                    </a:p>
                  </a:txBody>
                  <a:tcPr marL="8622" marR="8622" marT="86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noProof="0" dirty="0">
                          <a:solidFill>
                            <a:srgbClr val="6197AD"/>
                          </a:solidFill>
                          <a:effectLst/>
                          <a:latin typeface="Franklin Gothic Book" panose="020B0503020102020204" pitchFamily="34" charset="0"/>
                        </a:rPr>
                        <a:t>Juni</a:t>
                      </a:r>
                    </a:p>
                  </a:txBody>
                  <a:tcPr marL="8622" marR="8622" marT="86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noProof="0" dirty="0">
                          <a:solidFill>
                            <a:srgbClr val="6197AD"/>
                          </a:solidFill>
                          <a:effectLst/>
                          <a:latin typeface="Franklin Gothic Book" panose="020B0503020102020204" pitchFamily="34" charset="0"/>
                        </a:rPr>
                        <a:t>Juli</a:t>
                      </a:r>
                    </a:p>
                  </a:txBody>
                  <a:tcPr marL="8622" marR="8622" marT="86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noProof="0" dirty="0">
                          <a:solidFill>
                            <a:srgbClr val="6197AD"/>
                          </a:solidFill>
                          <a:effectLst/>
                          <a:latin typeface="Franklin Gothic Book" panose="020B0503020102020204" pitchFamily="34" charset="0"/>
                        </a:rPr>
                        <a:t>August</a:t>
                      </a:r>
                    </a:p>
                  </a:txBody>
                  <a:tcPr marL="8622" marR="8622" marT="86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noProof="0" dirty="0">
                          <a:solidFill>
                            <a:srgbClr val="6197AD"/>
                          </a:solidFill>
                          <a:effectLst/>
                          <a:latin typeface="Franklin Gothic Book" panose="020B0503020102020204" pitchFamily="34" charset="0"/>
                        </a:rPr>
                        <a:t>September</a:t>
                      </a:r>
                    </a:p>
                  </a:txBody>
                  <a:tcPr marL="8622" marR="8622" marT="86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noProof="0" dirty="0">
                          <a:solidFill>
                            <a:srgbClr val="6197AD"/>
                          </a:solidFill>
                          <a:effectLst/>
                          <a:latin typeface="Franklin Gothic Book" panose="020B0503020102020204" pitchFamily="34" charset="0"/>
                        </a:rPr>
                        <a:t>Oktober</a:t>
                      </a:r>
                    </a:p>
                  </a:txBody>
                  <a:tcPr marL="8622" marR="8622" marT="86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noProof="0" dirty="0">
                          <a:solidFill>
                            <a:srgbClr val="6197AD"/>
                          </a:solidFill>
                          <a:effectLst/>
                          <a:latin typeface="Franklin Gothic Book" panose="020B0503020102020204" pitchFamily="34" charset="0"/>
                        </a:rPr>
                        <a:t>November</a:t>
                      </a:r>
                    </a:p>
                  </a:txBody>
                  <a:tcPr marL="8622" marR="8622" marT="86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noProof="0" dirty="0">
                          <a:solidFill>
                            <a:srgbClr val="6197AD"/>
                          </a:solidFill>
                          <a:effectLst/>
                          <a:latin typeface="Franklin Gothic Book" panose="020B0503020102020204" pitchFamily="34" charset="0"/>
                        </a:rPr>
                        <a:t>Desember</a:t>
                      </a:r>
                    </a:p>
                  </a:txBody>
                  <a:tcPr marL="8622" marR="8622" marT="86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b"/>
                      <a:r>
                        <a:rPr lang="nb-NO" sz="800" b="0" i="0" u="none" strike="noStrike" noProof="0" dirty="0">
                          <a:solidFill>
                            <a:srgbClr val="656868"/>
                          </a:solidFill>
                          <a:effectLst/>
                          <a:latin typeface="Franklin Gothic Book" panose="020B0503020102020204" pitchFamily="34" charset="0"/>
                        </a:rPr>
                        <a:t>Total</a:t>
                      </a:r>
                    </a:p>
                  </a:txBody>
                  <a:tcPr marL="8622" marR="8622" marT="86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01"/>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990497870"/>
              </p:ext>
            </p:extLst>
          </p:nvPr>
        </p:nvGraphicFramePr>
        <p:xfrm>
          <a:off x="3593259" y="2273644"/>
          <a:ext cx="8335216" cy="578217"/>
        </p:xfrm>
        <a:graphic>
          <a:graphicData uri="http://schemas.openxmlformats.org/drawingml/2006/table">
            <a:tbl>
              <a:tblPr/>
              <a:tblGrid>
                <a:gridCol w="997621">
                  <a:extLst>
                    <a:ext uri="{9D8B030D-6E8A-4147-A177-3AD203B41FA5}">
                      <a16:colId xmlns:a16="http://schemas.microsoft.com/office/drawing/2014/main" val="20000"/>
                    </a:ext>
                  </a:extLst>
                </a:gridCol>
                <a:gridCol w="564157">
                  <a:extLst>
                    <a:ext uri="{9D8B030D-6E8A-4147-A177-3AD203B41FA5}">
                      <a16:colId xmlns:a16="http://schemas.microsoft.com/office/drawing/2014/main" val="20001"/>
                    </a:ext>
                  </a:extLst>
                </a:gridCol>
                <a:gridCol w="1595056">
                  <a:extLst>
                    <a:ext uri="{9D8B030D-6E8A-4147-A177-3AD203B41FA5}">
                      <a16:colId xmlns:a16="http://schemas.microsoft.com/office/drawing/2014/main" val="20002"/>
                    </a:ext>
                  </a:extLst>
                </a:gridCol>
                <a:gridCol w="679422">
                  <a:extLst>
                    <a:ext uri="{9D8B030D-6E8A-4147-A177-3AD203B41FA5}">
                      <a16:colId xmlns:a16="http://schemas.microsoft.com/office/drawing/2014/main" val="20003"/>
                    </a:ext>
                  </a:extLst>
                </a:gridCol>
                <a:gridCol w="419668">
                  <a:extLst>
                    <a:ext uri="{9D8B030D-6E8A-4147-A177-3AD203B41FA5}">
                      <a16:colId xmlns:a16="http://schemas.microsoft.com/office/drawing/2014/main" val="20004"/>
                    </a:ext>
                  </a:extLst>
                </a:gridCol>
                <a:gridCol w="773584">
                  <a:extLst>
                    <a:ext uri="{9D8B030D-6E8A-4147-A177-3AD203B41FA5}">
                      <a16:colId xmlns:a16="http://schemas.microsoft.com/office/drawing/2014/main" val="20005"/>
                    </a:ext>
                  </a:extLst>
                </a:gridCol>
                <a:gridCol w="609614">
                  <a:extLst>
                    <a:ext uri="{9D8B030D-6E8A-4147-A177-3AD203B41FA5}">
                      <a16:colId xmlns:a16="http://schemas.microsoft.com/office/drawing/2014/main" val="20006"/>
                    </a:ext>
                  </a:extLst>
                </a:gridCol>
                <a:gridCol w="476489">
                  <a:extLst>
                    <a:ext uri="{9D8B030D-6E8A-4147-A177-3AD203B41FA5}">
                      <a16:colId xmlns:a16="http://schemas.microsoft.com/office/drawing/2014/main" val="20007"/>
                    </a:ext>
                  </a:extLst>
                </a:gridCol>
                <a:gridCol w="439150">
                  <a:extLst>
                    <a:ext uri="{9D8B030D-6E8A-4147-A177-3AD203B41FA5}">
                      <a16:colId xmlns:a16="http://schemas.microsoft.com/office/drawing/2014/main" val="20008"/>
                    </a:ext>
                  </a:extLst>
                </a:gridCol>
                <a:gridCol w="635589">
                  <a:extLst>
                    <a:ext uri="{9D8B030D-6E8A-4147-A177-3AD203B41FA5}">
                      <a16:colId xmlns:a16="http://schemas.microsoft.com/office/drawing/2014/main" val="20009"/>
                    </a:ext>
                  </a:extLst>
                </a:gridCol>
                <a:gridCol w="679422">
                  <a:extLst>
                    <a:ext uri="{9D8B030D-6E8A-4147-A177-3AD203B41FA5}">
                      <a16:colId xmlns:a16="http://schemas.microsoft.com/office/drawing/2014/main" val="20010"/>
                    </a:ext>
                  </a:extLst>
                </a:gridCol>
                <a:gridCol w="465444">
                  <a:extLst>
                    <a:ext uri="{9D8B030D-6E8A-4147-A177-3AD203B41FA5}">
                      <a16:colId xmlns:a16="http://schemas.microsoft.com/office/drawing/2014/main" val="20011"/>
                    </a:ext>
                  </a:extLst>
                </a:gridCol>
              </a:tblGrid>
              <a:tr h="234999">
                <a:tc rowSpan="2">
                  <a:txBody>
                    <a:bodyPr/>
                    <a:lstStyle/>
                    <a:p>
                      <a:pPr algn="ctr" rtl="0" fontAlgn="b"/>
                      <a:r>
                        <a:rPr lang="nb-NO" sz="800" b="0" i="0" u="none" strike="noStrike" kern="1200" noProof="0" dirty="0">
                          <a:solidFill>
                            <a:srgbClr val="656868"/>
                          </a:solidFill>
                          <a:effectLst/>
                          <a:latin typeface="Franklin Gothic Book" panose="020B0503020102020204" pitchFamily="34" charset="0"/>
                          <a:ea typeface="+mn-ea"/>
                          <a:cs typeface="+mn-cs"/>
                        </a:rPr>
                        <a:t> </a:t>
                      </a:r>
                    </a:p>
                    <a:p>
                      <a:pPr algn="l" rtl="0" fontAlgn="ctr"/>
                      <a:r>
                        <a:rPr lang="nb-NO" sz="800" b="0" i="0" u="none" strike="noStrike" kern="1200" noProof="0" dirty="0">
                          <a:solidFill>
                            <a:srgbClr val="6197AD"/>
                          </a:solidFill>
                          <a:effectLst/>
                          <a:latin typeface="Franklin Gothic Book" panose="020B0503020102020204" pitchFamily="34" charset="0"/>
                          <a:ea typeface="+mn-ea"/>
                          <a:cs typeface="+mn-cs"/>
                        </a:rPr>
                        <a:t>RS</a:t>
                      </a:r>
                      <a:r>
                        <a:rPr lang="nb-NO" sz="800" b="0" i="0" u="none" strike="noStrike" kern="1200" baseline="0" noProof="0" dirty="0">
                          <a:solidFill>
                            <a:srgbClr val="6197AD"/>
                          </a:solidFill>
                          <a:effectLst/>
                          <a:latin typeface="Franklin Gothic Book" panose="020B0503020102020204" pitchFamily="34" charset="0"/>
                          <a:ea typeface="+mn-ea"/>
                          <a:cs typeface="+mn-cs"/>
                        </a:rPr>
                        <a:t> r</a:t>
                      </a:r>
                      <a:r>
                        <a:rPr lang="nb-NO" sz="800" b="0" i="0" u="none" strike="noStrike" kern="1200" noProof="0" dirty="0">
                          <a:solidFill>
                            <a:srgbClr val="6197AD"/>
                          </a:solidFill>
                          <a:effectLst/>
                          <a:latin typeface="Franklin Gothic Book" panose="020B0503020102020204" pitchFamily="34" charset="0"/>
                          <a:ea typeface="+mn-ea"/>
                          <a:cs typeface="+mn-cs"/>
                        </a:rPr>
                        <a:t>edningsskøyte</a:t>
                      </a:r>
                    </a:p>
                  </a:txBody>
                  <a:tcPr marL="8336" marR="8336" marT="833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gridSpan="11">
                  <a:txBody>
                    <a:bodyPr/>
                    <a:lstStyle/>
                    <a:p>
                      <a:pPr algn="ctr" rtl="0" fontAlgn="ctr"/>
                      <a:r>
                        <a:rPr lang="en-US" sz="800" b="0" i="0" u="none" strike="noStrike" dirty="0" err="1">
                          <a:solidFill>
                            <a:srgbClr val="6197AD"/>
                          </a:solidFill>
                          <a:effectLst/>
                          <a:latin typeface="Franklin Gothic Book" panose="020B0503020102020204" pitchFamily="34" charset="0"/>
                        </a:rPr>
                        <a:t>Årsak</a:t>
                      </a:r>
                      <a:endParaRPr lang="en-US" sz="800" b="0" i="0" u="none" strike="noStrike" dirty="0">
                        <a:solidFill>
                          <a:srgbClr val="6197AD"/>
                        </a:solidFill>
                        <a:effectLst/>
                        <a:latin typeface="Franklin Gothic Book" panose="020B0503020102020204" pitchFamily="34" charset="0"/>
                      </a:endParaRPr>
                    </a:p>
                  </a:txBody>
                  <a:tcPr marL="8336" marR="8336" marT="8336" marB="0" anchor="ctr">
                    <a:lnL w="12700" cap="flat" cmpd="sng" algn="ctr">
                      <a:solidFill>
                        <a:srgbClr val="FFFFFF"/>
                      </a:solidFill>
                      <a:prstDash val="solid"/>
                      <a:round/>
                      <a:headEnd type="none" w="med" len="med"/>
                      <a:tailEnd type="none" w="med" len="med"/>
                    </a:lnL>
                    <a:lnR>
                      <a:noFill/>
                    </a:lnR>
                    <a:lnT>
                      <a:noFill/>
                    </a:lnT>
                    <a:lnB w="12700" cap="flat" cmpd="sng" algn="ctr">
                      <a:solidFill>
                        <a:srgbClr val="FFFFFF"/>
                      </a:solidFill>
                      <a:prstDash val="solid"/>
                      <a:round/>
                      <a:headEnd type="none" w="med" len="med"/>
                      <a:tailEnd type="none" w="med" len="med"/>
                    </a:lnB>
                    <a:solidFill>
                      <a:srgbClr val="EAEFF1"/>
                    </a:solidFill>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extLst>
                  <a:ext uri="{0D108BD9-81ED-4DB2-BD59-A6C34878D82A}">
                    <a16:rowId xmlns:a16="http://schemas.microsoft.com/office/drawing/2014/main" val="10000"/>
                  </a:ext>
                </a:extLst>
              </a:tr>
              <a:tr h="343218">
                <a:tc vMerge="1">
                  <a:txBody>
                    <a:bodyPr/>
                    <a:lstStyle/>
                    <a:p>
                      <a:pPr algn="l" rtl="0" fontAlgn="ctr"/>
                      <a:endParaRPr lang="nb-NO" sz="900" b="0" i="0" u="none" strike="noStrike" dirty="0">
                        <a:solidFill>
                          <a:srgbClr val="6197AD"/>
                        </a:solidFill>
                        <a:effectLst/>
                        <a:latin typeface="Gadugi" panose="020B0502040204020203" pitchFamily="34" charset="0"/>
                      </a:endParaRPr>
                    </a:p>
                  </a:txBody>
                  <a:tcPr marL="75023" marR="8336" marT="833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kern="1200" noProof="0" dirty="0">
                          <a:solidFill>
                            <a:srgbClr val="6197AD"/>
                          </a:solidFill>
                          <a:effectLst/>
                          <a:latin typeface="Franklin Gothic Book" panose="020B0503020102020204" pitchFamily="34" charset="0"/>
                          <a:ea typeface="+mn-ea"/>
                          <a:cs typeface="+mn-cs"/>
                        </a:rPr>
                        <a:t>Gjennom is</a:t>
                      </a:r>
                    </a:p>
                  </a:txBody>
                  <a:tcPr marL="8336" marR="8336" marT="833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kern="1200" noProof="0" dirty="0">
                          <a:solidFill>
                            <a:srgbClr val="6197AD"/>
                          </a:solidFill>
                          <a:effectLst/>
                          <a:latin typeface="Franklin Gothic Book" panose="020B0503020102020204" pitchFamily="34" charset="0"/>
                          <a:ea typeface="+mn-ea"/>
                          <a:cs typeface="+mn-cs"/>
                        </a:rPr>
                        <a:t>Fall fra land/brygge i elv/sjø/vann</a:t>
                      </a:r>
                    </a:p>
                  </a:txBody>
                  <a:tcPr marL="8336" marR="8336" marT="833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kern="1200" noProof="0" dirty="0">
                          <a:solidFill>
                            <a:srgbClr val="6197AD"/>
                          </a:solidFill>
                          <a:effectLst/>
                          <a:latin typeface="Franklin Gothic Book" panose="020B0503020102020204" pitchFamily="34" charset="0"/>
                          <a:ea typeface="+mn-ea"/>
                          <a:cs typeface="+mn-cs"/>
                        </a:rPr>
                        <a:t>Under bading</a:t>
                      </a:r>
                    </a:p>
                  </a:txBody>
                  <a:tcPr marL="8336" marR="8336" marT="833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kern="1200" noProof="0" dirty="0">
                          <a:solidFill>
                            <a:srgbClr val="6197AD"/>
                          </a:solidFill>
                          <a:effectLst/>
                          <a:latin typeface="Franklin Gothic Book" panose="020B0503020102020204" pitchFamily="34" charset="0"/>
                          <a:ea typeface="+mn-ea"/>
                          <a:cs typeface="+mn-cs"/>
                        </a:rPr>
                        <a:t>Dykking</a:t>
                      </a:r>
                    </a:p>
                  </a:txBody>
                  <a:tcPr marL="8336" marR="8336" marT="833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kern="1200" noProof="0" dirty="0">
                          <a:solidFill>
                            <a:srgbClr val="6197AD"/>
                          </a:solidFill>
                          <a:effectLst/>
                          <a:latin typeface="Franklin Gothic Book" panose="020B0503020102020204" pitchFamily="34" charset="0"/>
                          <a:ea typeface="+mn-ea"/>
                          <a:cs typeface="+mn-cs"/>
                        </a:rPr>
                        <a:t>Seilbrett/rafting</a:t>
                      </a:r>
                    </a:p>
                  </a:txBody>
                  <a:tcPr marL="8336" marR="8336" marT="833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kern="1200" noProof="0" dirty="0">
                          <a:solidFill>
                            <a:srgbClr val="6197AD"/>
                          </a:solidFill>
                          <a:effectLst/>
                          <a:latin typeface="Franklin Gothic Book" panose="020B0503020102020204" pitchFamily="34" charset="0"/>
                          <a:ea typeface="+mn-ea"/>
                          <a:cs typeface="+mn-cs"/>
                        </a:rPr>
                        <a:t>Kano/kajakk</a:t>
                      </a:r>
                    </a:p>
                  </a:txBody>
                  <a:tcPr marL="8336" marR="8336" marT="833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kern="1200" noProof="0" dirty="0">
                          <a:solidFill>
                            <a:srgbClr val="6197AD"/>
                          </a:solidFill>
                          <a:effectLst/>
                          <a:latin typeface="Franklin Gothic Book" panose="020B0503020102020204" pitchFamily="34" charset="0"/>
                          <a:ea typeface="+mn-ea"/>
                          <a:cs typeface="+mn-cs"/>
                        </a:rPr>
                        <a:t>Fritidsbåt</a:t>
                      </a:r>
                    </a:p>
                  </a:txBody>
                  <a:tcPr marL="8336" marR="8336" marT="833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kern="1200" noProof="0" dirty="0">
                          <a:solidFill>
                            <a:srgbClr val="6197AD"/>
                          </a:solidFill>
                          <a:effectLst/>
                          <a:latin typeface="Franklin Gothic Book" panose="020B0503020102020204" pitchFamily="34" charset="0"/>
                          <a:ea typeface="+mn-ea"/>
                          <a:cs typeface="+mn-cs"/>
                        </a:rPr>
                        <a:t>Yrkesbåt</a:t>
                      </a:r>
                    </a:p>
                  </a:txBody>
                  <a:tcPr marL="8336" marR="8336" marT="833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kern="1200" noProof="0" dirty="0">
                          <a:solidFill>
                            <a:srgbClr val="6197AD"/>
                          </a:solidFill>
                          <a:effectLst/>
                          <a:latin typeface="Franklin Gothic Book" panose="020B0503020102020204" pitchFamily="34" charset="0"/>
                          <a:ea typeface="+mn-ea"/>
                          <a:cs typeface="+mn-cs"/>
                        </a:rPr>
                        <a:t>Bil i sjø/vann</a:t>
                      </a:r>
                    </a:p>
                  </a:txBody>
                  <a:tcPr marL="8336" marR="8336" marT="833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kern="1200" noProof="0" dirty="0">
                          <a:solidFill>
                            <a:srgbClr val="6197AD"/>
                          </a:solidFill>
                          <a:effectLst/>
                          <a:latin typeface="Franklin Gothic Book" panose="020B0503020102020204" pitchFamily="34" charset="0"/>
                          <a:ea typeface="+mn-ea"/>
                          <a:cs typeface="+mn-cs"/>
                        </a:rPr>
                        <a:t>Andre årsaker</a:t>
                      </a:r>
                    </a:p>
                  </a:txBody>
                  <a:tcPr marL="8336" marR="8336" marT="833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noProof="0" dirty="0">
                          <a:solidFill>
                            <a:srgbClr val="656868"/>
                          </a:solidFill>
                          <a:effectLst/>
                          <a:latin typeface="Franklin Gothic Book" panose="020B0503020102020204" pitchFamily="34" charset="0"/>
                        </a:rPr>
                        <a:t>Totalt</a:t>
                      </a:r>
                    </a:p>
                  </a:txBody>
                  <a:tcPr marL="8336" marR="8336" marT="833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01"/>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621829844"/>
              </p:ext>
            </p:extLst>
          </p:nvPr>
        </p:nvGraphicFramePr>
        <p:xfrm>
          <a:off x="3575050" y="3897867"/>
          <a:ext cx="8335215" cy="622554"/>
        </p:xfrm>
        <a:graphic>
          <a:graphicData uri="http://schemas.openxmlformats.org/drawingml/2006/table">
            <a:tbl>
              <a:tblPr/>
              <a:tblGrid>
                <a:gridCol w="923643">
                  <a:extLst>
                    <a:ext uri="{9D8B030D-6E8A-4147-A177-3AD203B41FA5}">
                      <a16:colId xmlns:a16="http://schemas.microsoft.com/office/drawing/2014/main" val="20000"/>
                    </a:ext>
                  </a:extLst>
                </a:gridCol>
                <a:gridCol w="492101">
                  <a:extLst>
                    <a:ext uri="{9D8B030D-6E8A-4147-A177-3AD203B41FA5}">
                      <a16:colId xmlns:a16="http://schemas.microsoft.com/office/drawing/2014/main" val="20001"/>
                    </a:ext>
                  </a:extLst>
                </a:gridCol>
                <a:gridCol w="447079">
                  <a:extLst>
                    <a:ext uri="{9D8B030D-6E8A-4147-A177-3AD203B41FA5}">
                      <a16:colId xmlns:a16="http://schemas.microsoft.com/office/drawing/2014/main" val="20002"/>
                    </a:ext>
                  </a:extLst>
                </a:gridCol>
                <a:gridCol w="447079">
                  <a:extLst>
                    <a:ext uri="{9D8B030D-6E8A-4147-A177-3AD203B41FA5}">
                      <a16:colId xmlns:a16="http://schemas.microsoft.com/office/drawing/2014/main" val="20003"/>
                    </a:ext>
                  </a:extLst>
                </a:gridCol>
                <a:gridCol w="447079">
                  <a:extLst>
                    <a:ext uri="{9D8B030D-6E8A-4147-A177-3AD203B41FA5}">
                      <a16:colId xmlns:a16="http://schemas.microsoft.com/office/drawing/2014/main" val="20004"/>
                    </a:ext>
                  </a:extLst>
                </a:gridCol>
                <a:gridCol w="447079">
                  <a:extLst>
                    <a:ext uri="{9D8B030D-6E8A-4147-A177-3AD203B41FA5}">
                      <a16:colId xmlns:a16="http://schemas.microsoft.com/office/drawing/2014/main" val="20005"/>
                    </a:ext>
                  </a:extLst>
                </a:gridCol>
                <a:gridCol w="447079">
                  <a:extLst>
                    <a:ext uri="{9D8B030D-6E8A-4147-A177-3AD203B41FA5}">
                      <a16:colId xmlns:a16="http://schemas.microsoft.com/office/drawing/2014/main" val="20006"/>
                    </a:ext>
                  </a:extLst>
                </a:gridCol>
                <a:gridCol w="447079">
                  <a:extLst>
                    <a:ext uri="{9D8B030D-6E8A-4147-A177-3AD203B41FA5}">
                      <a16:colId xmlns:a16="http://schemas.microsoft.com/office/drawing/2014/main" val="20007"/>
                    </a:ext>
                  </a:extLst>
                </a:gridCol>
                <a:gridCol w="447079">
                  <a:extLst>
                    <a:ext uri="{9D8B030D-6E8A-4147-A177-3AD203B41FA5}">
                      <a16:colId xmlns:a16="http://schemas.microsoft.com/office/drawing/2014/main" val="20008"/>
                    </a:ext>
                  </a:extLst>
                </a:gridCol>
                <a:gridCol w="447079">
                  <a:extLst>
                    <a:ext uri="{9D8B030D-6E8A-4147-A177-3AD203B41FA5}">
                      <a16:colId xmlns:a16="http://schemas.microsoft.com/office/drawing/2014/main" val="20009"/>
                    </a:ext>
                  </a:extLst>
                </a:gridCol>
                <a:gridCol w="447079">
                  <a:extLst>
                    <a:ext uri="{9D8B030D-6E8A-4147-A177-3AD203B41FA5}">
                      <a16:colId xmlns:a16="http://schemas.microsoft.com/office/drawing/2014/main" val="20010"/>
                    </a:ext>
                  </a:extLst>
                </a:gridCol>
                <a:gridCol w="447079">
                  <a:extLst>
                    <a:ext uri="{9D8B030D-6E8A-4147-A177-3AD203B41FA5}">
                      <a16:colId xmlns:a16="http://schemas.microsoft.com/office/drawing/2014/main" val="20011"/>
                    </a:ext>
                  </a:extLst>
                </a:gridCol>
                <a:gridCol w="519772">
                  <a:extLst>
                    <a:ext uri="{9D8B030D-6E8A-4147-A177-3AD203B41FA5}">
                      <a16:colId xmlns:a16="http://schemas.microsoft.com/office/drawing/2014/main" val="20012"/>
                    </a:ext>
                  </a:extLst>
                </a:gridCol>
                <a:gridCol w="519772">
                  <a:extLst>
                    <a:ext uri="{9D8B030D-6E8A-4147-A177-3AD203B41FA5}">
                      <a16:colId xmlns:a16="http://schemas.microsoft.com/office/drawing/2014/main" val="20013"/>
                    </a:ext>
                  </a:extLst>
                </a:gridCol>
                <a:gridCol w="519772">
                  <a:extLst>
                    <a:ext uri="{9D8B030D-6E8A-4147-A177-3AD203B41FA5}">
                      <a16:colId xmlns:a16="http://schemas.microsoft.com/office/drawing/2014/main" val="20014"/>
                    </a:ext>
                  </a:extLst>
                </a:gridCol>
                <a:gridCol w="519772">
                  <a:extLst>
                    <a:ext uri="{9D8B030D-6E8A-4147-A177-3AD203B41FA5}">
                      <a16:colId xmlns:a16="http://schemas.microsoft.com/office/drawing/2014/main" val="20015"/>
                    </a:ext>
                  </a:extLst>
                </a:gridCol>
                <a:gridCol w="369593">
                  <a:extLst>
                    <a:ext uri="{9D8B030D-6E8A-4147-A177-3AD203B41FA5}">
                      <a16:colId xmlns:a16="http://schemas.microsoft.com/office/drawing/2014/main" val="20016"/>
                    </a:ext>
                  </a:extLst>
                </a:gridCol>
              </a:tblGrid>
              <a:tr h="207518">
                <a:tc rowSpan="3">
                  <a:txBody>
                    <a:bodyPr/>
                    <a:lstStyle/>
                    <a:p>
                      <a:pPr algn="l" rtl="0" fontAlgn="ctr"/>
                      <a:r>
                        <a:rPr lang="en-US" sz="800" b="0" i="0" u="none" strike="noStrike" kern="1200" dirty="0">
                          <a:solidFill>
                            <a:srgbClr val="6197AD"/>
                          </a:solidFill>
                          <a:effectLst/>
                          <a:latin typeface="Franklin Gothic Book" panose="020B0503020102020204" pitchFamily="34" charset="0"/>
                          <a:ea typeface="+mn-ea"/>
                          <a:cs typeface="+mn-cs"/>
                        </a:rPr>
                        <a:t>RS </a:t>
                      </a:r>
                      <a:r>
                        <a:rPr lang="nb-NO" sz="800" b="0" i="0" u="none" strike="noStrike" kern="1200" noProof="0" dirty="0">
                          <a:solidFill>
                            <a:srgbClr val="6197AD"/>
                          </a:solidFill>
                          <a:effectLst/>
                          <a:latin typeface="Franklin Gothic Book" panose="020B0503020102020204" pitchFamily="34" charset="0"/>
                          <a:ea typeface="+mn-ea"/>
                          <a:cs typeface="+mn-cs"/>
                        </a:rPr>
                        <a:t>redningsskøyte</a:t>
                      </a:r>
                    </a:p>
                  </a:txBody>
                  <a:tcPr marL="8125" marR="8125" marT="81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gridSpan="16">
                  <a:txBody>
                    <a:bodyPr/>
                    <a:lstStyle/>
                    <a:p>
                      <a:pPr algn="ctr" rtl="0" fontAlgn="ctr"/>
                      <a:r>
                        <a:rPr lang="en-US" sz="800" b="0" i="0" u="none" strike="noStrike" dirty="0">
                          <a:solidFill>
                            <a:srgbClr val="6197AD"/>
                          </a:solidFill>
                          <a:effectLst/>
                          <a:latin typeface="Franklin Gothic Book" panose="020B0503020102020204" pitchFamily="34" charset="0"/>
                        </a:rPr>
                        <a:t>Alder </a:t>
                      </a:r>
                      <a:r>
                        <a:rPr lang="en-US" sz="800" b="0" i="0" u="none" strike="noStrike" dirty="0" err="1">
                          <a:solidFill>
                            <a:srgbClr val="6197AD"/>
                          </a:solidFill>
                          <a:effectLst/>
                          <a:latin typeface="Franklin Gothic Book" panose="020B0503020102020204" pitchFamily="34" charset="0"/>
                        </a:rPr>
                        <a:t>og</a:t>
                      </a:r>
                      <a:r>
                        <a:rPr lang="en-US" sz="800" b="0" i="0" u="none" strike="noStrike" dirty="0">
                          <a:solidFill>
                            <a:srgbClr val="6197AD"/>
                          </a:solidFill>
                          <a:effectLst/>
                          <a:latin typeface="Franklin Gothic Book" panose="020B0503020102020204" pitchFamily="34" charset="0"/>
                        </a:rPr>
                        <a:t> </a:t>
                      </a:r>
                      <a:r>
                        <a:rPr lang="en-US" sz="800" b="0" i="0" u="none" strike="noStrike" dirty="0" err="1">
                          <a:solidFill>
                            <a:srgbClr val="6197AD"/>
                          </a:solidFill>
                          <a:effectLst/>
                          <a:latin typeface="Franklin Gothic Book" panose="020B0503020102020204" pitchFamily="34" charset="0"/>
                        </a:rPr>
                        <a:t>kjønn</a:t>
                      </a:r>
                      <a:endParaRPr lang="en-US" sz="800" b="0" i="0" u="none" strike="noStrike" dirty="0">
                        <a:solidFill>
                          <a:srgbClr val="6197AD"/>
                        </a:solidFill>
                        <a:effectLst/>
                        <a:latin typeface="Franklin Gothic Book" panose="020B0503020102020204" pitchFamily="34" charset="0"/>
                      </a:endParaRPr>
                    </a:p>
                  </a:txBody>
                  <a:tcPr marL="8125" marR="8125" marT="8125" marB="0" anchor="ctr">
                    <a:lnL w="12700" cap="flat" cmpd="sng" algn="ctr">
                      <a:solidFill>
                        <a:srgbClr val="FFFFFF"/>
                      </a:solidFill>
                      <a:prstDash val="solid"/>
                      <a:round/>
                      <a:headEnd type="none" w="med" len="med"/>
                      <a:tailEnd type="none" w="med" len="med"/>
                    </a:lnL>
                    <a:lnR>
                      <a:noFill/>
                    </a:lnR>
                    <a:lnT>
                      <a:noFill/>
                    </a:lnT>
                    <a:lnB w="12700" cap="flat" cmpd="sng" algn="ctr">
                      <a:solidFill>
                        <a:srgbClr val="FFFFFF"/>
                      </a:solidFill>
                      <a:prstDash val="solid"/>
                      <a:round/>
                      <a:headEnd type="none" w="med" len="med"/>
                      <a:tailEnd type="none" w="med" len="med"/>
                    </a:lnB>
                    <a:solidFill>
                      <a:srgbClr val="EAEFF1"/>
                    </a:solidFill>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nb-NO"/>
                    </a:p>
                  </a:txBody>
                  <a:tcPr/>
                </a:tc>
                <a:extLst>
                  <a:ext uri="{0D108BD9-81ED-4DB2-BD59-A6C34878D82A}">
                    <a16:rowId xmlns:a16="http://schemas.microsoft.com/office/drawing/2014/main" val="10000"/>
                  </a:ext>
                </a:extLst>
              </a:tr>
              <a:tr h="207518">
                <a:tc vMerge="1">
                  <a:txBody>
                    <a:bodyPr/>
                    <a:lstStyle/>
                    <a:p>
                      <a:endParaRPr lang="nb-NO"/>
                    </a:p>
                  </a:txBody>
                  <a:tcPr/>
                </a:tc>
                <a:tc gridSpan="2">
                  <a:txBody>
                    <a:bodyPr/>
                    <a:lstStyle/>
                    <a:p>
                      <a:pPr algn="ctr" rtl="0" fontAlgn="ctr"/>
                      <a:r>
                        <a:rPr lang="nb-NO" sz="800" b="0" i="0" u="none" strike="noStrike" noProof="0" dirty="0">
                          <a:solidFill>
                            <a:srgbClr val="6197AD"/>
                          </a:solidFill>
                          <a:effectLst/>
                          <a:latin typeface="Franklin Gothic Book" panose="020B0503020102020204" pitchFamily="34" charset="0"/>
                        </a:rPr>
                        <a:t>0-7 år</a:t>
                      </a:r>
                    </a:p>
                  </a:txBody>
                  <a:tcPr marL="8125" marR="8125" marT="8125"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hMerge="1">
                  <a:txBody>
                    <a:bodyPr/>
                    <a:lstStyle/>
                    <a:p>
                      <a:endParaRPr lang="nb-NO"/>
                    </a:p>
                  </a:txBody>
                  <a:tcPr/>
                </a:tc>
                <a:tc gridSpan="2">
                  <a:txBody>
                    <a:bodyPr/>
                    <a:lstStyle/>
                    <a:p>
                      <a:pPr algn="ctr" rtl="0" fontAlgn="ctr"/>
                      <a:r>
                        <a:rPr lang="nb-NO" sz="800" b="0" i="0" u="none" strike="noStrike" noProof="0" dirty="0">
                          <a:solidFill>
                            <a:srgbClr val="6197AD"/>
                          </a:solidFill>
                          <a:effectLst/>
                          <a:latin typeface="Franklin Gothic Book" panose="020B0503020102020204" pitchFamily="34" charset="0"/>
                        </a:rPr>
                        <a:t>8-14 år</a:t>
                      </a:r>
                    </a:p>
                  </a:txBody>
                  <a:tcPr marL="8125" marR="8125" marT="8125"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hMerge="1">
                  <a:txBody>
                    <a:bodyPr/>
                    <a:lstStyle/>
                    <a:p>
                      <a:endParaRPr lang="nb-NO"/>
                    </a:p>
                  </a:txBody>
                  <a:tcPr/>
                </a:tc>
                <a:tc gridSpan="2">
                  <a:txBody>
                    <a:bodyPr/>
                    <a:lstStyle/>
                    <a:p>
                      <a:pPr algn="ctr" rtl="0" fontAlgn="ctr"/>
                      <a:r>
                        <a:rPr lang="nb-NO" sz="800" b="0" i="0" u="none" strike="noStrike" noProof="0" dirty="0">
                          <a:solidFill>
                            <a:srgbClr val="6197AD"/>
                          </a:solidFill>
                          <a:effectLst/>
                          <a:latin typeface="Franklin Gothic Book" panose="020B0503020102020204" pitchFamily="34" charset="0"/>
                        </a:rPr>
                        <a:t>15-25 år</a:t>
                      </a:r>
                    </a:p>
                  </a:txBody>
                  <a:tcPr marL="8125" marR="8125" marT="8125"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hMerge="1">
                  <a:txBody>
                    <a:bodyPr/>
                    <a:lstStyle/>
                    <a:p>
                      <a:endParaRPr lang="nb-NO"/>
                    </a:p>
                  </a:txBody>
                  <a:tcPr/>
                </a:tc>
                <a:tc gridSpan="2">
                  <a:txBody>
                    <a:bodyPr/>
                    <a:lstStyle/>
                    <a:p>
                      <a:pPr marL="0" algn="ctr" defTabSz="914400" rtl="0" eaLnBrk="1" fontAlgn="ctr" latinLnBrk="0" hangingPunct="1"/>
                      <a:r>
                        <a:rPr lang="nb-NO" sz="800" b="0" i="0" u="none" strike="noStrike" kern="1200" noProof="0" dirty="0">
                          <a:solidFill>
                            <a:srgbClr val="6197AD"/>
                          </a:solidFill>
                          <a:effectLst/>
                          <a:latin typeface="Franklin Gothic Book" panose="020B0503020102020204" pitchFamily="34" charset="0"/>
                          <a:ea typeface="+mn-ea"/>
                          <a:cs typeface="+mn-cs"/>
                        </a:rPr>
                        <a:t>26-40 år</a:t>
                      </a:r>
                    </a:p>
                  </a:txBody>
                  <a:tcPr marL="8125" marR="8125" marT="8125"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hMerge="1">
                  <a:txBody>
                    <a:bodyPr/>
                    <a:lstStyle/>
                    <a:p>
                      <a:endParaRPr lang="nb-NO"/>
                    </a:p>
                  </a:txBody>
                  <a:tcPr/>
                </a:tc>
                <a:tc gridSpan="2">
                  <a:txBody>
                    <a:bodyPr/>
                    <a:lstStyle/>
                    <a:p>
                      <a:pPr marL="0" algn="ctr" defTabSz="914400" rtl="0" eaLnBrk="1" fontAlgn="ctr" latinLnBrk="0" hangingPunct="1"/>
                      <a:r>
                        <a:rPr lang="nb-NO" sz="800" b="0" i="0" u="none" strike="noStrike" kern="1200" noProof="0" dirty="0">
                          <a:solidFill>
                            <a:srgbClr val="6197AD"/>
                          </a:solidFill>
                          <a:effectLst/>
                          <a:latin typeface="Franklin Gothic Book" panose="020B0503020102020204" pitchFamily="34" charset="0"/>
                          <a:ea typeface="+mn-ea"/>
                          <a:cs typeface="+mn-cs"/>
                        </a:rPr>
                        <a:t>41-60 år</a:t>
                      </a:r>
                    </a:p>
                  </a:txBody>
                  <a:tcPr marL="8125" marR="8125" marT="8125"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hMerge="1">
                  <a:txBody>
                    <a:bodyPr/>
                    <a:lstStyle/>
                    <a:p>
                      <a:endParaRPr lang="nb-NO"/>
                    </a:p>
                  </a:txBody>
                  <a:tcPr/>
                </a:tc>
                <a:tc gridSpan="2">
                  <a:txBody>
                    <a:bodyPr/>
                    <a:lstStyle/>
                    <a:p>
                      <a:pPr marL="0" algn="ctr" defTabSz="914400" rtl="0" eaLnBrk="1" fontAlgn="ctr" latinLnBrk="0" hangingPunct="1"/>
                      <a:r>
                        <a:rPr lang="nb-NO" sz="800" b="0" i="0" u="none" strike="noStrike" kern="1200" noProof="0" dirty="0">
                          <a:solidFill>
                            <a:srgbClr val="6197AD"/>
                          </a:solidFill>
                          <a:effectLst/>
                          <a:latin typeface="Franklin Gothic Book" panose="020B0503020102020204" pitchFamily="34" charset="0"/>
                          <a:ea typeface="+mn-ea"/>
                          <a:cs typeface="+mn-cs"/>
                        </a:rPr>
                        <a:t>61 - år</a:t>
                      </a:r>
                    </a:p>
                  </a:txBody>
                  <a:tcPr marL="8125" marR="8125" marT="8125"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hMerge="1">
                  <a:txBody>
                    <a:bodyPr/>
                    <a:lstStyle/>
                    <a:p>
                      <a:endParaRPr lang="nb-NO"/>
                    </a:p>
                  </a:txBody>
                  <a:tcPr/>
                </a:tc>
                <a:tc gridSpan="3">
                  <a:txBody>
                    <a:bodyPr/>
                    <a:lstStyle/>
                    <a:p>
                      <a:pPr marL="0" algn="ctr" defTabSz="914400" rtl="0" eaLnBrk="1" fontAlgn="ctr" latinLnBrk="0" hangingPunct="1"/>
                      <a:r>
                        <a:rPr lang="nb-NO" sz="800" b="0" i="0" u="none" strike="noStrike" kern="1200" noProof="0" dirty="0">
                          <a:solidFill>
                            <a:srgbClr val="6197AD"/>
                          </a:solidFill>
                          <a:effectLst/>
                          <a:latin typeface="Franklin Gothic Book" panose="020B0503020102020204" pitchFamily="34" charset="0"/>
                          <a:ea typeface="+mn-ea"/>
                          <a:cs typeface="+mn-cs"/>
                        </a:rPr>
                        <a:t>Ukjent</a:t>
                      </a:r>
                    </a:p>
                  </a:txBody>
                  <a:tcPr marL="8125" marR="8125" marT="81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hMerge="1">
                  <a:txBody>
                    <a:bodyPr/>
                    <a:lstStyle/>
                    <a:p>
                      <a:pPr marL="0" algn="ctr" defTabSz="914400" rtl="0" eaLnBrk="1" fontAlgn="ctr" latinLnBrk="0" hangingPunct="1"/>
                      <a:endParaRPr lang="nb-NO" sz="800" b="0" i="0" u="none" strike="noStrike" kern="1200" dirty="0">
                        <a:solidFill>
                          <a:srgbClr val="6197AD"/>
                        </a:solidFill>
                        <a:effectLst/>
                        <a:latin typeface="Gadugi" panose="020B0502040204020203" pitchFamily="34" charset="0"/>
                        <a:ea typeface="+mn-ea"/>
                        <a:cs typeface="+mn-cs"/>
                      </a:endParaRPr>
                    </a:p>
                  </a:txBody>
                  <a:tcPr marL="8125" marR="8125" marT="81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hMerge="1">
                  <a:txBody>
                    <a:bodyPr/>
                    <a:lstStyle/>
                    <a:p>
                      <a:pPr marL="0" algn="ctr" defTabSz="914400" rtl="0" eaLnBrk="1" fontAlgn="ctr" latinLnBrk="0" hangingPunct="1"/>
                      <a:endParaRPr lang="nb-NO" sz="800" b="0" i="0" u="none" strike="noStrike" kern="1200" dirty="0">
                        <a:solidFill>
                          <a:srgbClr val="6197AD"/>
                        </a:solidFill>
                        <a:effectLst/>
                        <a:latin typeface="Gadugi" panose="020B0502040204020203" pitchFamily="34" charset="0"/>
                        <a:ea typeface="+mn-ea"/>
                        <a:cs typeface="+mn-cs"/>
                      </a:endParaRPr>
                    </a:p>
                  </a:txBody>
                  <a:tcPr marL="8125" marR="8125" marT="81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b"/>
                      <a:r>
                        <a:rPr lang="nb-NO" sz="800" b="0" i="0" u="none" strike="noStrike" noProof="0" dirty="0">
                          <a:solidFill>
                            <a:srgbClr val="656868"/>
                          </a:solidFill>
                          <a:effectLst/>
                          <a:latin typeface="Franklin Gothic Book" panose="020B0503020102020204" pitchFamily="34" charset="0"/>
                        </a:rPr>
                        <a:t>Totalt</a:t>
                      </a:r>
                    </a:p>
                  </a:txBody>
                  <a:tcPr marL="8125" marR="8125" marT="81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01"/>
                  </a:ext>
                </a:extLst>
              </a:tr>
              <a:tr h="207518">
                <a:tc vMerge="1">
                  <a:txBody>
                    <a:bodyPr/>
                    <a:lstStyle/>
                    <a:p>
                      <a:endParaRPr lang="nb-NO"/>
                    </a:p>
                  </a:txBody>
                  <a:tcPr/>
                </a:tc>
                <a:tc>
                  <a:txBody>
                    <a:bodyPr/>
                    <a:lstStyle/>
                    <a:p>
                      <a:pPr algn="ctr" rtl="0" fontAlgn="ctr"/>
                      <a:r>
                        <a:rPr lang="nb-NO" sz="800" b="0" i="0" u="none" strike="noStrike" kern="1200" noProof="0" dirty="0">
                          <a:solidFill>
                            <a:srgbClr val="6197AD"/>
                          </a:solidFill>
                          <a:effectLst/>
                          <a:latin typeface="Franklin Gothic Book" panose="020B0503020102020204" pitchFamily="34" charset="0"/>
                          <a:ea typeface="+mn-ea"/>
                          <a:cs typeface="+mn-cs"/>
                        </a:rPr>
                        <a:t>Gutt</a:t>
                      </a:r>
                    </a:p>
                  </a:txBody>
                  <a:tcPr marL="8125" marR="8125" marT="81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kern="1200" noProof="0" dirty="0">
                          <a:solidFill>
                            <a:srgbClr val="6197AD"/>
                          </a:solidFill>
                          <a:effectLst/>
                          <a:latin typeface="Franklin Gothic Book" panose="020B0503020102020204" pitchFamily="34" charset="0"/>
                          <a:ea typeface="+mn-ea"/>
                          <a:cs typeface="+mn-cs"/>
                        </a:rPr>
                        <a:t>Jente</a:t>
                      </a:r>
                    </a:p>
                  </a:txBody>
                  <a:tcPr marL="8125" marR="8125" marT="81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kern="1200" noProof="0" dirty="0">
                          <a:solidFill>
                            <a:srgbClr val="6197AD"/>
                          </a:solidFill>
                          <a:effectLst/>
                          <a:latin typeface="Franklin Gothic Book" panose="020B0503020102020204" pitchFamily="34" charset="0"/>
                          <a:ea typeface="+mn-ea"/>
                          <a:cs typeface="+mn-cs"/>
                        </a:rPr>
                        <a:t>Gutt</a:t>
                      </a:r>
                    </a:p>
                  </a:txBody>
                  <a:tcPr marL="8125" marR="8125" marT="81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kern="1200" noProof="0" dirty="0">
                          <a:solidFill>
                            <a:srgbClr val="6197AD"/>
                          </a:solidFill>
                          <a:effectLst/>
                          <a:latin typeface="Franklin Gothic Book" panose="020B0503020102020204" pitchFamily="34" charset="0"/>
                          <a:ea typeface="+mn-ea"/>
                          <a:cs typeface="+mn-cs"/>
                        </a:rPr>
                        <a:t>Jente</a:t>
                      </a:r>
                    </a:p>
                  </a:txBody>
                  <a:tcPr marL="8125" marR="8125" marT="81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kern="1200" noProof="0" dirty="0">
                          <a:solidFill>
                            <a:srgbClr val="6197AD"/>
                          </a:solidFill>
                          <a:effectLst/>
                          <a:latin typeface="Franklin Gothic Book" panose="020B0503020102020204" pitchFamily="34" charset="0"/>
                          <a:ea typeface="+mn-ea"/>
                          <a:cs typeface="+mn-cs"/>
                        </a:rPr>
                        <a:t>Mann</a:t>
                      </a:r>
                    </a:p>
                  </a:txBody>
                  <a:tcPr marL="8125" marR="8125" marT="81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kern="1200" noProof="0" dirty="0">
                          <a:solidFill>
                            <a:srgbClr val="6197AD"/>
                          </a:solidFill>
                          <a:effectLst/>
                          <a:latin typeface="Franklin Gothic Book" panose="020B0503020102020204" pitchFamily="34" charset="0"/>
                          <a:ea typeface="+mn-ea"/>
                          <a:cs typeface="+mn-cs"/>
                        </a:rPr>
                        <a:t>Kvinne</a:t>
                      </a:r>
                    </a:p>
                  </a:txBody>
                  <a:tcPr marL="8125" marR="8125" marT="81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kern="1200" noProof="0" dirty="0">
                          <a:solidFill>
                            <a:srgbClr val="6197AD"/>
                          </a:solidFill>
                          <a:effectLst/>
                          <a:latin typeface="Franklin Gothic Book" panose="020B0503020102020204" pitchFamily="34" charset="0"/>
                          <a:ea typeface="+mn-ea"/>
                          <a:cs typeface="+mn-cs"/>
                        </a:rPr>
                        <a:t>Mann</a:t>
                      </a:r>
                    </a:p>
                  </a:txBody>
                  <a:tcPr marL="8125" marR="8125" marT="81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kern="1200" noProof="0" dirty="0">
                          <a:solidFill>
                            <a:srgbClr val="6197AD"/>
                          </a:solidFill>
                          <a:effectLst/>
                          <a:latin typeface="Franklin Gothic Book" panose="020B0503020102020204" pitchFamily="34" charset="0"/>
                          <a:ea typeface="+mn-ea"/>
                          <a:cs typeface="+mn-cs"/>
                        </a:rPr>
                        <a:t>Kvinne</a:t>
                      </a:r>
                    </a:p>
                  </a:txBody>
                  <a:tcPr marL="8125" marR="8125" marT="81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kern="1200" noProof="0" dirty="0">
                          <a:solidFill>
                            <a:srgbClr val="6197AD"/>
                          </a:solidFill>
                          <a:effectLst/>
                          <a:latin typeface="Franklin Gothic Book" panose="020B0503020102020204" pitchFamily="34" charset="0"/>
                          <a:ea typeface="+mn-ea"/>
                          <a:cs typeface="+mn-cs"/>
                        </a:rPr>
                        <a:t>Mann</a:t>
                      </a:r>
                    </a:p>
                  </a:txBody>
                  <a:tcPr marL="8125" marR="8125" marT="81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kern="1200" noProof="0" dirty="0">
                          <a:solidFill>
                            <a:srgbClr val="6197AD"/>
                          </a:solidFill>
                          <a:effectLst/>
                          <a:latin typeface="Franklin Gothic Book" panose="020B0503020102020204" pitchFamily="34" charset="0"/>
                          <a:ea typeface="+mn-ea"/>
                          <a:cs typeface="+mn-cs"/>
                        </a:rPr>
                        <a:t>Kvinne</a:t>
                      </a:r>
                    </a:p>
                  </a:txBody>
                  <a:tcPr marL="8125" marR="8125" marT="81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kern="1200" noProof="0" dirty="0">
                          <a:solidFill>
                            <a:srgbClr val="6197AD"/>
                          </a:solidFill>
                          <a:effectLst/>
                          <a:latin typeface="Franklin Gothic Book" panose="020B0503020102020204" pitchFamily="34" charset="0"/>
                          <a:ea typeface="+mn-ea"/>
                          <a:cs typeface="+mn-cs"/>
                        </a:rPr>
                        <a:t>Mann</a:t>
                      </a:r>
                    </a:p>
                  </a:txBody>
                  <a:tcPr marL="8125" marR="8125" marT="81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kern="1200" noProof="0" dirty="0">
                          <a:solidFill>
                            <a:srgbClr val="6197AD"/>
                          </a:solidFill>
                          <a:effectLst/>
                          <a:latin typeface="Franklin Gothic Book" panose="020B0503020102020204" pitchFamily="34" charset="0"/>
                          <a:ea typeface="+mn-ea"/>
                          <a:cs typeface="+mn-cs"/>
                        </a:rPr>
                        <a:t>Kvinne</a:t>
                      </a:r>
                    </a:p>
                  </a:txBody>
                  <a:tcPr marL="8125" marR="8125" marT="81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kern="1200" noProof="0" dirty="0">
                          <a:solidFill>
                            <a:srgbClr val="6197AD"/>
                          </a:solidFill>
                          <a:effectLst/>
                          <a:latin typeface="Franklin Gothic Book" panose="020B0503020102020204" pitchFamily="34" charset="0"/>
                          <a:ea typeface="+mn-ea"/>
                          <a:cs typeface="+mn-cs"/>
                        </a:rPr>
                        <a:t>Mann</a:t>
                      </a:r>
                    </a:p>
                  </a:txBody>
                  <a:tcPr marL="8125" marR="8125" marT="81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kern="1200" noProof="0" dirty="0">
                          <a:solidFill>
                            <a:srgbClr val="6197AD"/>
                          </a:solidFill>
                          <a:effectLst/>
                          <a:latin typeface="Franklin Gothic Book" panose="020B0503020102020204" pitchFamily="34" charset="0"/>
                          <a:ea typeface="+mn-ea"/>
                          <a:cs typeface="+mn-cs"/>
                        </a:rPr>
                        <a:t>Kvinne</a:t>
                      </a:r>
                    </a:p>
                  </a:txBody>
                  <a:tcPr marL="8125" marR="8125" marT="81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kern="1200" noProof="0" dirty="0">
                          <a:solidFill>
                            <a:srgbClr val="6197AD"/>
                          </a:solidFill>
                          <a:effectLst/>
                          <a:latin typeface="Franklin Gothic Book" panose="020B0503020102020204" pitchFamily="34" charset="0"/>
                          <a:ea typeface="+mn-ea"/>
                          <a:cs typeface="+mn-cs"/>
                        </a:rPr>
                        <a:t>Ukjent</a:t>
                      </a:r>
                    </a:p>
                  </a:txBody>
                  <a:tcPr marL="8125" marR="8125" marT="81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l" rtl="0" fontAlgn="b"/>
                      <a:r>
                        <a:rPr lang="nb-NO" sz="800" b="0" i="0" u="none" strike="noStrike" noProof="0" dirty="0">
                          <a:solidFill>
                            <a:srgbClr val="656868"/>
                          </a:solidFill>
                          <a:effectLst/>
                          <a:latin typeface="Franklin Gothic Book" panose="020B0503020102020204" pitchFamily="34" charset="0"/>
                        </a:rPr>
                        <a:t> </a:t>
                      </a:r>
                    </a:p>
                  </a:txBody>
                  <a:tcPr marL="8125" marR="8125" marT="81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02"/>
                  </a:ext>
                </a:extLst>
              </a:tr>
            </a:tbl>
          </a:graphicData>
        </a:graphic>
      </p:graphicFrame>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0">
            <a:off x="26701" y="1011770"/>
            <a:ext cx="465976" cy="147481"/>
          </a:xfrm>
          <a:prstGeom prst="rect">
            <a:avLst/>
          </a:prstGeom>
        </p:spPr>
      </p:pic>
      <p:sp>
        <p:nvSpPr>
          <p:cNvPr id="14" name="TextBox 13"/>
          <p:cNvSpPr txBox="1"/>
          <p:nvPr/>
        </p:nvSpPr>
        <p:spPr>
          <a:xfrm>
            <a:off x="633367" y="1901825"/>
            <a:ext cx="2217327" cy="707886"/>
          </a:xfrm>
          <a:prstGeom prst="rect">
            <a:avLst/>
          </a:prstGeom>
          <a:noFill/>
        </p:spPr>
        <p:txBody>
          <a:bodyPr wrap="square" rtlCol="0">
            <a:spAutoFit/>
          </a:bodyPr>
          <a:lstStyle/>
          <a:p>
            <a:pPr>
              <a:spcAft>
                <a:spcPts val="600"/>
              </a:spcAft>
            </a:pPr>
            <a:r>
              <a:rPr lang="nb-NO" sz="800" dirty="0"/>
              <a:t>Dersom personen er funnet omkommet i sjøen og det ikke er opplyst om drukningsårsak, kategoriseres drukningen innenfor kategorien «fall fra land/brygge i elv/sjø/vann».</a:t>
            </a:r>
          </a:p>
        </p:txBody>
      </p:sp>
      <p:graphicFrame>
        <p:nvGraphicFramePr>
          <p:cNvPr id="15" name="Alder_Kjønn_Redningsskøyte_TabellB"/>
          <p:cNvGraphicFramePr>
            <a:graphicFrameLocks noGrp="1"/>
          </p:cNvGraphicFramePr>
          <p:nvPr>
            <p:extLst>
              <p:ext uri="{D42A27DB-BD31-4B8C-83A1-F6EECF244321}">
                <p14:modId xmlns:p14="http://schemas.microsoft.com/office/powerpoint/2010/main" val="253332669"/>
              </p:ext>
            </p:extLst>
          </p:nvPr>
        </p:nvGraphicFramePr>
        <p:xfrm>
          <a:off x="3575048" y="5208234"/>
          <a:ext cx="8335215" cy="218918"/>
        </p:xfrm>
        <a:graphic>
          <a:graphicData uri="http://schemas.openxmlformats.org/drawingml/2006/table">
            <a:tbl>
              <a:tblPr/>
              <a:tblGrid>
                <a:gridCol w="923643">
                  <a:extLst>
                    <a:ext uri="{9D8B030D-6E8A-4147-A177-3AD203B41FA5}">
                      <a16:colId xmlns:a16="http://schemas.microsoft.com/office/drawing/2014/main" val="20000"/>
                    </a:ext>
                  </a:extLst>
                </a:gridCol>
                <a:gridCol w="939180">
                  <a:extLst>
                    <a:ext uri="{9D8B030D-6E8A-4147-A177-3AD203B41FA5}">
                      <a16:colId xmlns:a16="http://schemas.microsoft.com/office/drawing/2014/main" val="20001"/>
                    </a:ext>
                  </a:extLst>
                </a:gridCol>
                <a:gridCol w="894158">
                  <a:extLst>
                    <a:ext uri="{9D8B030D-6E8A-4147-A177-3AD203B41FA5}">
                      <a16:colId xmlns:a16="http://schemas.microsoft.com/office/drawing/2014/main" val="20003"/>
                    </a:ext>
                  </a:extLst>
                </a:gridCol>
                <a:gridCol w="894158">
                  <a:extLst>
                    <a:ext uri="{9D8B030D-6E8A-4147-A177-3AD203B41FA5}">
                      <a16:colId xmlns:a16="http://schemas.microsoft.com/office/drawing/2014/main" val="20005"/>
                    </a:ext>
                  </a:extLst>
                </a:gridCol>
                <a:gridCol w="894158">
                  <a:extLst>
                    <a:ext uri="{9D8B030D-6E8A-4147-A177-3AD203B41FA5}">
                      <a16:colId xmlns:a16="http://schemas.microsoft.com/office/drawing/2014/main" val="20007"/>
                    </a:ext>
                  </a:extLst>
                </a:gridCol>
                <a:gridCol w="894158">
                  <a:extLst>
                    <a:ext uri="{9D8B030D-6E8A-4147-A177-3AD203B41FA5}">
                      <a16:colId xmlns:a16="http://schemas.microsoft.com/office/drawing/2014/main" val="20009"/>
                    </a:ext>
                  </a:extLst>
                </a:gridCol>
                <a:gridCol w="966851">
                  <a:extLst>
                    <a:ext uri="{9D8B030D-6E8A-4147-A177-3AD203B41FA5}">
                      <a16:colId xmlns:a16="http://schemas.microsoft.com/office/drawing/2014/main" val="20011"/>
                    </a:ext>
                  </a:extLst>
                </a:gridCol>
                <a:gridCol w="1559316">
                  <a:extLst>
                    <a:ext uri="{9D8B030D-6E8A-4147-A177-3AD203B41FA5}">
                      <a16:colId xmlns:a16="http://schemas.microsoft.com/office/drawing/2014/main" val="20013"/>
                    </a:ext>
                  </a:extLst>
                </a:gridCol>
                <a:gridCol w="369593">
                  <a:extLst>
                    <a:ext uri="{9D8B030D-6E8A-4147-A177-3AD203B41FA5}">
                      <a16:colId xmlns:a16="http://schemas.microsoft.com/office/drawing/2014/main" val="20016"/>
                    </a:ext>
                  </a:extLst>
                </a:gridCol>
              </a:tblGrid>
              <a:tr h="218918">
                <a:tc>
                  <a:txBody>
                    <a:bodyPr/>
                    <a:lstStyle/>
                    <a:p>
                      <a:pPr algn="l" rtl="0" fontAlgn="b"/>
                      <a:r>
                        <a:rPr lang="en-US" sz="800" b="0" i="0" u="none" strike="noStrike">
                          <a:solidFill>
                            <a:srgbClr val="656868"/>
                          </a:solidFill>
                          <a:effectLst/>
                          <a:latin typeface="Franklin Gothic Book" panose="020B0503020102020204" pitchFamily="34" charset="0"/>
                        </a:rPr>
                        <a:t>Totalt alder</a:t>
                      </a:r>
                      <a:endParaRPr lang="en-US" sz="800" b="0" i="0" u="none" strike="noStrike" dirty="0">
                        <a:solidFill>
                          <a:srgbClr val="656868"/>
                        </a:solidFill>
                        <a:effectLst/>
                        <a:latin typeface="Franklin Gothic Book" panose="020B0503020102020204" pitchFamily="34" charset="0"/>
                      </a:endParaRPr>
                    </a:p>
                  </a:txBody>
                  <a:tcPr marL="8125" marR="8125" marT="81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7</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14</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18</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3</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57</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06"/>
                  </a:ext>
                </a:extLst>
              </a:tr>
            </a:tbl>
          </a:graphicData>
        </a:graphic>
      </p:graphicFrame>
      <p:graphicFrame>
        <p:nvGraphicFramePr>
          <p:cNvPr id="13" name="Alder_Kjønn_Redningsskøyte_TabellA"/>
          <p:cNvGraphicFramePr>
            <a:graphicFrameLocks noGrp="1"/>
          </p:cNvGraphicFramePr>
          <p:nvPr>
            <p:extLst>
              <p:ext uri="{D42A27DB-BD31-4B8C-83A1-F6EECF244321}">
                <p14:modId xmlns:p14="http://schemas.microsoft.com/office/powerpoint/2010/main" val="1051547779"/>
              </p:ext>
            </p:extLst>
          </p:nvPr>
        </p:nvGraphicFramePr>
        <p:xfrm>
          <a:off x="3575049" y="4518433"/>
          <a:ext cx="8335215" cy="689801"/>
        </p:xfrm>
        <a:graphic>
          <a:graphicData uri="http://schemas.openxmlformats.org/drawingml/2006/table">
            <a:tbl>
              <a:tblPr/>
              <a:tblGrid>
                <a:gridCol w="923643">
                  <a:extLst>
                    <a:ext uri="{9D8B030D-6E8A-4147-A177-3AD203B41FA5}">
                      <a16:colId xmlns:a16="http://schemas.microsoft.com/office/drawing/2014/main" val="20000"/>
                    </a:ext>
                  </a:extLst>
                </a:gridCol>
                <a:gridCol w="492101">
                  <a:extLst>
                    <a:ext uri="{9D8B030D-6E8A-4147-A177-3AD203B41FA5}">
                      <a16:colId xmlns:a16="http://schemas.microsoft.com/office/drawing/2014/main" val="20001"/>
                    </a:ext>
                  </a:extLst>
                </a:gridCol>
                <a:gridCol w="447079">
                  <a:extLst>
                    <a:ext uri="{9D8B030D-6E8A-4147-A177-3AD203B41FA5}">
                      <a16:colId xmlns:a16="http://schemas.microsoft.com/office/drawing/2014/main" val="20002"/>
                    </a:ext>
                  </a:extLst>
                </a:gridCol>
                <a:gridCol w="447079">
                  <a:extLst>
                    <a:ext uri="{9D8B030D-6E8A-4147-A177-3AD203B41FA5}">
                      <a16:colId xmlns:a16="http://schemas.microsoft.com/office/drawing/2014/main" val="20003"/>
                    </a:ext>
                  </a:extLst>
                </a:gridCol>
                <a:gridCol w="447079">
                  <a:extLst>
                    <a:ext uri="{9D8B030D-6E8A-4147-A177-3AD203B41FA5}">
                      <a16:colId xmlns:a16="http://schemas.microsoft.com/office/drawing/2014/main" val="20004"/>
                    </a:ext>
                  </a:extLst>
                </a:gridCol>
                <a:gridCol w="447079">
                  <a:extLst>
                    <a:ext uri="{9D8B030D-6E8A-4147-A177-3AD203B41FA5}">
                      <a16:colId xmlns:a16="http://schemas.microsoft.com/office/drawing/2014/main" val="20005"/>
                    </a:ext>
                  </a:extLst>
                </a:gridCol>
                <a:gridCol w="447079">
                  <a:extLst>
                    <a:ext uri="{9D8B030D-6E8A-4147-A177-3AD203B41FA5}">
                      <a16:colId xmlns:a16="http://schemas.microsoft.com/office/drawing/2014/main" val="20006"/>
                    </a:ext>
                  </a:extLst>
                </a:gridCol>
                <a:gridCol w="447079">
                  <a:extLst>
                    <a:ext uri="{9D8B030D-6E8A-4147-A177-3AD203B41FA5}">
                      <a16:colId xmlns:a16="http://schemas.microsoft.com/office/drawing/2014/main" val="20007"/>
                    </a:ext>
                  </a:extLst>
                </a:gridCol>
                <a:gridCol w="447079">
                  <a:extLst>
                    <a:ext uri="{9D8B030D-6E8A-4147-A177-3AD203B41FA5}">
                      <a16:colId xmlns:a16="http://schemas.microsoft.com/office/drawing/2014/main" val="20008"/>
                    </a:ext>
                  </a:extLst>
                </a:gridCol>
                <a:gridCol w="447079">
                  <a:extLst>
                    <a:ext uri="{9D8B030D-6E8A-4147-A177-3AD203B41FA5}">
                      <a16:colId xmlns:a16="http://schemas.microsoft.com/office/drawing/2014/main" val="20009"/>
                    </a:ext>
                  </a:extLst>
                </a:gridCol>
                <a:gridCol w="447079">
                  <a:extLst>
                    <a:ext uri="{9D8B030D-6E8A-4147-A177-3AD203B41FA5}">
                      <a16:colId xmlns:a16="http://schemas.microsoft.com/office/drawing/2014/main" val="20010"/>
                    </a:ext>
                  </a:extLst>
                </a:gridCol>
                <a:gridCol w="447079">
                  <a:extLst>
                    <a:ext uri="{9D8B030D-6E8A-4147-A177-3AD203B41FA5}">
                      <a16:colId xmlns:a16="http://schemas.microsoft.com/office/drawing/2014/main" val="20011"/>
                    </a:ext>
                  </a:extLst>
                </a:gridCol>
                <a:gridCol w="519772">
                  <a:extLst>
                    <a:ext uri="{9D8B030D-6E8A-4147-A177-3AD203B41FA5}">
                      <a16:colId xmlns:a16="http://schemas.microsoft.com/office/drawing/2014/main" val="20012"/>
                    </a:ext>
                  </a:extLst>
                </a:gridCol>
                <a:gridCol w="519772">
                  <a:extLst>
                    <a:ext uri="{9D8B030D-6E8A-4147-A177-3AD203B41FA5}">
                      <a16:colId xmlns:a16="http://schemas.microsoft.com/office/drawing/2014/main" val="20013"/>
                    </a:ext>
                  </a:extLst>
                </a:gridCol>
                <a:gridCol w="519772">
                  <a:extLst>
                    <a:ext uri="{9D8B030D-6E8A-4147-A177-3AD203B41FA5}">
                      <a16:colId xmlns:a16="http://schemas.microsoft.com/office/drawing/2014/main" val="20014"/>
                    </a:ext>
                  </a:extLst>
                </a:gridCol>
                <a:gridCol w="519772">
                  <a:extLst>
                    <a:ext uri="{9D8B030D-6E8A-4147-A177-3AD203B41FA5}">
                      <a16:colId xmlns:a16="http://schemas.microsoft.com/office/drawing/2014/main" val="20015"/>
                    </a:ext>
                  </a:extLst>
                </a:gridCol>
                <a:gridCol w="369593">
                  <a:extLst>
                    <a:ext uri="{9D8B030D-6E8A-4147-A177-3AD203B41FA5}">
                      <a16:colId xmlns:a16="http://schemas.microsoft.com/office/drawing/2014/main" val="20016"/>
                    </a:ext>
                  </a:extLst>
                </a:gridCol>
              </a:tblGrid>
              <a:tr h="218918">
                <a:tc>
                  <a:txBody>
                    <a:bodyPr/>
                    <a:lstStyle/>
                    <a:p>
                      <a:pPr algn="l" rtl="0" fontAlgn="b"/>
                      <a:r>
                        <a:rPr lang="en-US" sz="800" b="0" i="0" u="none" strike="noStrike" kern="1200">
                          <a:solidFill>
                            <a:srgbClr val="656868"/>
                          </a:solidFill>
                          <a:effectLst/>
                          <a:latin typeface="Franklin Gothic Book" panose="020B0503020102020204" pitchFamily="34" charset="0"/>
                          <a:ea typeface="+mn-ea"/>
                          <a:cs typeface="+mn-cs"/>
                        </a:rPr>
                        <a:t>Ja</a:t>
                      </a:r>
                      <a:endParaRPr lang="en-US" sz="800" b="0" i="0" u="none" strike="noStrike" kern="1200" dirty="0">
                        <a:solidFill>
                          <a:srgbClr val="656868"/>
                        </a:solidFill>
                        <a:effectLst/>
                        <a:latin typeface="Franklin Gothic Book" panose="020B0503020102020204" pitchFamily="34" charset="0"/>
                        <a:ea typeface="+mn-ea"/>
                        <a:cs typeface="+mn-cs"/>
                      </a:endParaRPr>
                    </a:p>
                  </a:txBody>
                  <a:tcPr marL="8336" marR="8336" marT="833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4</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10</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03"/>
                  </a:ext>
                </a:extLst>
              </a:tr>
              <a:tr h="218918">
                <a:tc>
                  <a:txBody>
                    <a:bodyPr/>
                    <a:lstStyle/>
                    <a:p>
                      <a:pPr algn="l" rtl="0" fontAlgn="b"/>
                      <a:r>
                        <a:rPr lang="en-US" sz="800" b="0" i="0" u="none" strike="noStrike" kern="1200">
                          <a:solidFill>
                            <a:srgbClr val="656868"/>
                          </a:solidFill>
                          <a:effectLst/>
                          <a:latin typeface="Franklin Gothic Book" panose="020B0503020102020204" pitchFamily="34" charset="0"/>
                          <a:ea typeface="+mn-ea"/>
                          <a:cs typeface="+mn-cs"/>
                        </a:rPr>
                        <a:t>Nei</a:t>
                      </a:r>
                      <a:endParaRPr lang="en-US" sz="800" b="0" i="0" u="none" strike="noStrike" kern="1200" dirty="0">
                        <a:solidFill>
                          <a:srgbClr val="656868"/>
                        </a:solidFill>
                        <a:effectLst/>
                        <a:latin typeface="Franklin Gothic Book" panose="020B0503020102020204" pitchFamily="34" charset="0"/>
                        <a:ea typeface="+mn-ea"/>
                        <a:cs typeface="+mn-cs"/>
                      </a:endParaRPr>
                    </a:p>
                  </a:txBody>
                  <a:tcPr marL="8336" marR="8336" marT="833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3</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8</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10</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16</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3</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47</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04"/>
                  </a:ext>
                </a:extLst>
              </a:tr>
              <a:tr h="218918">
                <a:tc>
                  <a:txBody>
                    <a:bodyPr/>
                    <a:lstStyle/>
                    <a:p>
                      <a:pPr algn="l" rtl="0" fontAlgn="b"/>
                      <a:r>
                        <a:rPr lang="en-US" sz="800" b="0" i="0" u="none" strike="noStrike">
                          <a:solidFill>
                            <a:srgbClr val="656868"/>
                          </a:solidFill>
                          <a:effectLst/>
                          <a:latin typeface="Franklin Gothic Book" panose="020B0503020102020204" pitchFamily="34" charset="0"/>
                        </a:rPr>
                        <a:t>Totalt per alder/kjønn</a:t>
                      </a:r>
                      <a:endParaRPr lang="en-US" sz="800" b="0" i="0" u="none" strike="noStrike" dirty="0">
                        <a:solidFill>
                          <a:srgbClr val="656868"/>
                        </a:solidFill>
                        <a:effectLst/>
                        <a:latin typeface="Franklin Gothic Book" panose="020B0503020102020204" pitchFamily="34" charset="0"/>
                      </a:endParaRPr>
                    </a:p>
                  </a:txBody>
                  <a:tcPr marL="8125" marR="8125" marT="81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4</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3</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18</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3</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57</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05"/>
                  </a:ext>
                </a:extLst>
              </a:tr>
            </a:tbl>
          </a:graphicData>
        </a:graphic>
      </p:graphicFrame>
      <p:graphicFrame>
        <p:nvGraphicFramePr>
          <p:cNvPr id="12" name="Årsak_Redningsskøyte_Tabell"/>
          <p:cNvGraphicFramePr>
            <a:graphicFrameLocks noGrp="1"/>
          </p:cNvGraphicFramePr>
          <p:nvPr>
            <p:extLst>
              <p:ext uri="{D42A27DB-BD31-4B8C-83A1-F6EECF244321}">
                <p14:modId xmlns:p14="http://schemas.microsoft.com/office/powerpoint/2010/main" val="508143811"/>
              </p:ext>
            </p:extLst>
          </p:nvPr>
        </p:nvGraphicFramePr>
        <p:xfrm>
          <a:off x="3593259" y="2851861"/>
          <a:ext cx="8335216" cy="790995"/>
        </p:xfrm>
        <a:graphic>
          <a:graphicData uri="http://schemas.openxmlformats.org/drawingml/2006/table">
            <a:tbl>
              <a:tblPr/>
              <a:tblGrid>
                <a:gridCol w="997621">
                  <a:extLst>
                    <a:ext uri="{9D8B030D-6E8A-4147-A177-3AD203B41FA5}">
                      <a16:colId xmlns:a16="http://schemas.microsoft.com/office/drawing/2014/main" val="20000"/>
                    </a:ext>
                  </a:extLst>
                </a:gridCol>
                <a:gridCol w="564157">
                  <a:extLst>
                    <a:ext uri="{9D8B030D-6E8A-4147-A177-3AD203B41FA5}">
                      <a16:colId xmlns:a16="http://schemas.microsoft.com/office/drawing/2014/main" val="20001"/>
                    </a:ext>
                  </a:extLst>
                </a:gridCol>
                <a:gridCol w="1595056">
                  <a:extLst>
                    <a:ext uri="{9D8B030D-6E8A-4147-A177-3AD203B41FA5}">
                      <a16:colId xmlns:a16="http://schemas.microsoft.com/office/drawing/2014/main" val="20002"/>
                    </a:ext>
                  </a:extLst>
                </a:gridCol>
                <a:gridCol w="679422">
                  <a:extLst>
                    <a:ext uri="{9D8B030D-6E8A-4147-A177-3AD203B41FA5}">
                      <a16:colId xmlns:a16="http://schemas.microsoft.com/office/drawing/2014/main" val="20003"/>
                    </a:ext>
                  </a:extLst>
                </a:gridCol>
                <a:gridCol w="419668">
                  <a:extLst>
                    <a:ext uri="{9D8B030D-6E8A-4147-A177-3AD203B41FA5}">
                      <a16:colId xmlns:a16="http://schemas.microsoft.com/office/drawing/2014/main" val="20004"/>
                    </a:ext>
                  </a:extLst>
                </a:gridCol>
                <a:gridCol w="773584">
                  <a:extLst>
                    <a:ext uri="{9D8B030D-6E8A-4147-A177-3AD203B41FA5}">
                      <a16:colId xmlns:a16="http://schemas.microsoft.com/office/drawing/2014/main" val="20005"/>
                    </a:ext>
                  </a:extLst>
                </a:gridCol>
                <a:gridCol w="609614">
                  <a:extLst>
                    <a:ext uri="{9D8B030D-6E8A-4147-A177-3AD203B41FA5}">
                      <a16:colId xmlns:a16="http://schemas.microsoft.com/office/drawing/2014/main" val="20006"/>
                    </a:ext>
                  </a:extLst>
                </a:gridCol>
                <a:gridCol w="476489">
                  <a:extLst>
                    <a:ext uri="{9D8B030D-6E8A-4147-A177-3AD203B41FA5}">
                      <a16:colId xmlns:a16="http://schemas.microsoft.com/office/drawing/2014/main" val="20007"/>
                    </a:ext>
                  </a:extLst>
                </a:gridCol>
                <a:gridCol w="439150">
                  <a:extLst>
                    <a:ext uri="{9D8B030D-6E8A-4147-A177-3AD203B41FA5}">
                      <a16:colId xmlns:a16="http://schemas.microsoft.com/office/drawing/2014/main" val="20008"/>
                    </a:ext>
                  </a:extLst>
                </a:gridCol>
                <a:gridCol w="635589">
                  <a:extLst>
                    <a:ext uri="{9D8B030D-6E8A-4147-A177-3AD203B41FA5}">
                      <a16:colId xmlns:a16="http://schemas.microsoft.com/office/drawing/2014/main" val="20009"/>
                    </a:ext>
                  </a:extLst>
                </a:gridCol>
                <a:gridCol w="679422">
                  <a:extLst>
                    <a:ext uri="{9D8B030D-6E8A-4147-A177-3AD203B41FA5}">
                      <a16:colId xmlns:a16="http://schemas.microsoft.com/office/drawing/2014/main" val="20010"/>
                    </a:ext>
                  </a:extLst>
                </a:gridCol>
                <a:gridCol w="465444">
                  <a:extLst>
                    <a:ext uri="{9D8B030D-6E8A-4147-A177-3AD203B41FA5}">
                      <a16:colId xmlns:a16="http://schemas.microsoft.com/office/drawing/2014/main" val="20011"/>
                    </a:ext>
                  </a:extLst>
                </a:gridCol>
              </a:tblGrid>
              <a:tr h="263665">
                <a:tc>
                  <a:txBody>
                    <a:bodyPr/>
                    <a:lstStyle/>
                    <a:p>
                      <a:pPr algn="l" rtl="0" fontAlgn="b"/>
                      <a:r>
                        <a:rPr lang="en-US" sz="800" b="0" i="0" u="none" strike="noStrike" kern="1200">
                          <a:solidFill>
                            <a:srgbClr val="656868"/>
                          </a:solidFill>
                          <a:effectLst/>
                          <a:latin typeface="Franklin Gothic Book" panose="020B0503020102020204" pitchFamily="34" charset="0"/>
                          <a:ea typeface="+mn-ea"/>
                          <a:cs typeface="+mn-cs"/>
                        </a:rPr>
                        <a:t>Ja</a:t>
                      </a:r>
                      <a:endParaRPr lang="en-US" sz="800" b="0" i="0" u="none" strike="noStrike" kern="1200" dirty="0">
                        <a:solidFill>
                          <a:srgbClr val="656868"/>
                        </a:solidFill>
                        <a:effectLst/>
                        <a:latin typeface="Franklin Gothic Book" panose="020B0503020102020204" pitchFamily="34" charset="0"/>
                        <a:ea typeface="+mn-ea"/>
                        <a:cs typeface="+mn-cs"/>
                      </a:endParaRPr>
                    </a:p>
                  </a:txBody>
                  <a:tcPr marL="8336" marR="8336" marT="833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5</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10</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02"/>
                  </a:ext>
                </a:extLst>
              </a:tr>
              <a:tr h="263665">
                <a:tc>
                  <a:txBody>
                    <a:bodyPr/>
                    <a:lstStyle/>
                    <a:p>
                      <a:pPr algn="l" rtl="0" fontAlgn="b"/>
                      <a:r>
                        <a:rPr lang="en-US" sz="800" b="0" i="0" u="none" strike="noStrike" kern="1200">
                          <a:solidFill>
                            <a:srgbClr val="656868"/>
                          </a:solidFill>
                          <a:effectLst/>
                          <a:latin typeface="Franklin Gothic Book" panose="020B0503020102020204" pitchFamily="34" charset="0"/>
                          <a:ea typeface="+mn-ea"/>
                          <a:cs typeface="+mn-cs"/>
                        </a:rPr>
                        <a:t>Nei</a:t>
                      </a:r>
                      <a:endParaRPr lang="en-US" sz="800" b="0" i="0" u="none" strike="noStrike" kern="1200" dirty="0">
                        <a:solidFill>
                          <a:srgbClr val="656868"/>
                        </a:solidFill>
                        <a:effectLst/>
                        <a:latin typeface="Franklin Gothic Book" panose="020B0503020102020204" pitchFamily="34" charset="0"/>
                        <a:ea typeface="+mn-ea"/>
                        <a:cs typeface="+mn-cs"/>
                      </a:endParaRPr>
                    </a:p>
                  </a:txBody>
                  <a:tcPr marL="8336" marR="8336" marT="833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27</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6</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8</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47</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03"/>
                  </a:ext>
                </a:extLst>
              </a:tr>
              <a:tr h="263665">
                <a:tc>
                  <a:txBody>
                    <a:bodyPr/>
                    <a:lstStyle/>
                    <a:p>
                      <a:pPr marL="0" algn="l" defTabSz="914400" rtl="0" eaLnBrk="1" fontAlgn="b" latinLnBrk="0" hangingPunct="1"/>
                      <a:r>
                        <a:rPr lang="en-US" sz="800" b="0" i="0" u="none" strike="noStrike" kern="1200">
                          <a:solidFill>
                            <a:srgbClr val="656868"/>
                          </a:solidFill>
                          <a:effectLst/>
                          <a:latin typeface="Franklin Gothic Book" panose="020B0503020102020204" pitchFamily="34" charset="0"/>
                          <a:ea typeface="+mn-ea"/>
                          <a:cs typeface="+mn-cs"/>
                        </a:rPr>
                        <a:t>Totalt</a:t>
                      </a:r>
                      <a:endParaRPr lang="en-US" sz="800" b="0" i="0" u="none" strike="noStrike" kern="1200" dirty="0">
                        <a:solidFill>
                          <a:srgbClr val="656868"/>
                        </a:solidFill>
                        <a:effectLst/>
                        <a:latin typeface="Franklin Gothic Book" panose="020B0503020102020204" pitchFamily="34" charset="0"/>
                        <a:ea typeface="+mn-ea"/>
                        <a:cs typeface="+mn-cs"/>
                      </a:endParaRPr>
                    </a:p>
                  </a:txBody>
                  <a:tcPr marL="8336" marR="8336" marT="833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28</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8</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13</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3</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57</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04"/>
                  </a:ext>
                </a:extLst>
              </a:tr>
            </a:tbl>
          </a:graphicData>
        </a:graphic>
      </p:graphicFrame>
      <p:graphicFrame>
        <p:nvGraphicFramePr>
          <p:cNvPr id="11" name="Mnd_Redningsskøyte_Tabell"/>
          <p:cNvGraphicFramePr>
            <a:graphicFrameLocks noGrp="1"/>
          </p:cNvGraphicFramePr>
          <p:nvPr>
            <p:extLst>
              <p:ext uri="{D42A27DB-BD31-4B8C-83A1-F6EECF244321}">
                <p14:modId xmlns:p14="http://schemas.microsoft.com/office/powerpoint/2010/main" val="2989511681"/>
              </p:ext>
            </p:extLst>
          </p:nvPr>
        </p:nvGraphicFramePr>
        <p:xfrm>
          <a:off x="3575050" y="1305050"/>
          <a:ext cx="8353419" cy="713583"/>
        </p:xfrm>
        <a:graphic>
          <a:graphicData uri="http://schemas.openxmlformats.org/drawingml/2006/table">
            <a:tbl>
              <a:tblPr/>
              <a:tblGrid>
                <a:gridCol w="1032930">
                  <a:extLst>
                    <a:ext uri="{9D8B030D-6E8A-4147-A177-3AD203B41FA5}">
                      <a16:colId xmlns:a16="http://schemas.microsoft.com/office/drawing/2014/main" val="20000"/>
                    </a:ext>
                  </a:extLst>
                </a:gridCol>
                <a:gridCol w="571443">
                  <a:extLst>
                    <a:ext uri="{9D8B030D-6E8A-4147-A177-3AD203B41FA5}">
                      <a16:colId xmlns:a16="http://schemas.microsoft.com/office/drawing/2014/main" val="20001"/>
                    </a:ext>
                  </a:extLst>
                </a:gridCol>
                <a:gridCol w="571443">
                  <a:extLst>
                    <a:ext uri="{9D8B030D-6E8A-4147-A177-3AD203B41FA5}">
                      <a16:colId xmlns:a16="http://schemas.microsoft.com/office/drawing/2014/main" val="20002"/>
                    </a:ext>
                  </a:extLst>
                </a:gridCol>
                <a:gridCol w="571443">
                  <a:extLst>
                    <a:ext uri="{9D8B030D-6E8A-4147-A177-3AD203B41FA5}">
                      <a16:colId xmlns:a16="http://schemas.microsoft.com/office/drawing/2014/main" val="20003"/>
                    </a:ext>
                  </a:extLst>
                </a:gridCol>
                <a:gridCol w="571443">
                  <a:extLst>
                    <a:ext uri="{9D8B030D-6E8A-4147-A177-3AD203B41FA5}">
                      <a16:colId xmlns:a16="http://schemas.microsoft.com/office/drawing/2014/main" val="20004"/>
                    </a:ext>
                  </a:extLst>
                </a:gridCol>
                <a:gridCol w="571443">
                  <a:extLst>
                    <a:ext uri="{9D8B030D-6E8A-4147-A177-3AD203B41FA5}">
                      <a16:colId xmlns:a16="http://schemas.microsoft.com/office/drawing/2014/main" val="20005"/>
                    </a:ext>
                  </a:extLst>
                </a:gridCol>
                <a:gridCol w="571443">
                  <a:extLst>
                    <a:ext uri="{9D8B030D-6E8A-4147-A177-3AD203B41FA5}">
                      <a16:colId xmlns:a16="http://schemas.microsoft.com/office/drawing/2014/main" val="20006"/>
                    </a:ext>
                  </a:extLst>
                </a:gridCol>
                <a:gridCol w="571443">
                  <a:extLst>
                    <a:ext uri="{9D8B030D-6E8A-4147-A177-3AD203B41FA5}">
                      <a16:colId xmlns:a16="http://schemas.microsoft.com/office/drawing/2014/main" val="20007"/>
                    </a:ext>
                  </a:extLst>
                </a:gridCol>
                <a:gridCol w="571443">
                  <a:extLst>
                    <a:ext uri="{9D8B030D-6E8A-4147-A177-3AD203B41FA5}">
                      <a16:colId xmlns:a16="http://schemas.microsoft.com/office/drawing/2014/main" val="20008"/>
                    </a:ext>
                  </a:extLst>
                </a:gridCol>
                <a:gridCol w="571443">
                  <a:extLst>
                    <a:ext uri="{9D8B030D-6E8A-4147-A177-3AD203B41FA5}">
                      <a16:colId xmlns:a16="http://schemas.microsoft.com/office/drawing/2014/main" val="20009"/>
                    </a:ext>
                  </a:extLst>
                </a:gridCol>
                <a:gridCol w="571443">
                  <a:extLst>
                    <a:ext uri="{9D8B030D-6E8A-4147-A177-3AD203B41FA5}">
                      <a16:colId xmlns:a16="http://schemas.microsoft.com/office/drawing/2014/main" val="20010"/>
                    </a:ext>
                  </a:extLst>
                </a:gridCol>
                <a:gridCol w="571443">
                  <a:extLst>
                    <a:ext uri="{9D8B030D-6E8A-4147-A177-3AD203B41FA5}">
                      <a16:colId xmlns:a16="http://schemas.microsoft.com/office/drawing/2014/main" val="20011"/>
                    </a:ext>
                  </a:extLst>
                </a:gridCol>
                <a:gridCol w="571443">
                  <a:extLst>
                    <a:ext uri="{9D8B030D-6E8A-4147-A177-3AD203B41FA5}">
                      <a16:colId xmlns:a16="http://schemas.microsoft.com/office/drawing/2014/main" val="20012"/>
                    </a:ext>
                  </a:extLst>
                </a:gridCol>
                <a:gridCol w="463173">
                  <a:extLst>
                    <a:ext uri="{9D8B030D-6E8A-4147-A177-3AD203B41FA5}">
                      <a16:colId xmlns:a16="http://schemas.microsoft.com/office/drawing/2014/main" val="20013"/>
                    </a:ext>
                  </a:extLst>
                </a:gridCol>
              </a:tblGrid>
              <a:tr h="237861">
                <a:tc>
                  <a:txBody>
                    <a:bodyPr/>
                    <a:lstStyle/>
                    <a:p>
                      <a:pPr algn="l" rtl="0" fontAlgn="b"/>
                      <a:r>
                        <a:rPr lang="en-US" sz="800" b="0" i="0" u="none" strike="noStrike">
                          <a:solidFill>
                            <a:srgbClr val="656868"/>
                          </a:solidFill>
                          <a:effectLst/>
                          <a:latin typeface="Franklin Gothic Book" panose="020B0503020102020204" pitchFamily="34" charset="0"/>
                        </a:rPr>
                        <a:t>Ja</a:t>
                      </a:r>
                      <a:endParaRPr lang="en-US" sz="800" b="0" i="0" u="none" strike="noStrike" dirty="0">
                        <a:solidFill>
                          <a:srgbClr val="656868"/>
                        </a:solidFill>
                        <a:effectLst/>
                        <a:latin typeface="Franklin Gothic Book" panose="020B0503020102020204" pitchFamily="34" charset="0"/>
                      </a:endParaRPr>
                    </a:p>
                  </a:txBody>
                  <a:tcPr marL="8622" marR="8622" marT="86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4</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3</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10</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02"/>
                  </a:ext>
                </a:extLst>
              </a:tr>
              <a:tr h="237861">
                <a:tc>
                  <a:txBody>
                    <a:bodyPr/>
                    <a:lstStyle/>
                    <a:p>
                      <a:pPr algn="l" rtl="0" fontAlgn="b"/>
                      <a:r>
                        <a:rPr lang="en-US" sz="800" b="0" i="0" u="none" strike="noStrike">
                          <a:solidFill>
                            <a:srgbClr val="656868"/>
                          </a:solidFill>
                          <a:effectLst/>
                          <a:latin typeface="Franklin Gothic Book" panose="020B0503020102020204" pitchFamily="34" charset="0"/>
                        </a:rPr>
                        <a:t>Nei</a:t>
                      </a:r>
                      <a:endParaRPr lang="en-US" sz="800" b="0" i="0" u="none" strike="noStrike" dirty="0">
                        <a:solidFill>
                          <a:srgbClr val="656868"/>
                        </a:solidFill>
                        <a:effectLst/>
                        <a:latin typeface="Franklin Gothic Book" panose="020B0503020102020204" pitchFamily="34" charset="0"/>
                      </a:endParaRPr>
                    </a:p>
                  </a:txBody>
                  <a:tcPr marL="8622" marR="8622" marT="86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3</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7</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7</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6</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13</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9</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47</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03"/>
                  </a:ext>
                </a:extLst>
              </a:tr>
              <a:tr h="237861">
                <a:tc>
                  <a:txBody>
                    <a:bodyPr/>
                    <a:lstStyle/>
                    <a:p>
                      <a:pPr algn="l" rtl="0" fontAlgn="b"/>
                      <a:r>
                        <a:rPr lang="en-US" sz="800" b="0" i="0" u="none" strike="noStrike">
                          <a:solidFill>
                            <a:srgbClr val="656868"/>
                          </a:solidFill>
                          <a:effectLst/>
                          <a:latin typeface="Franklin Gothic Book" panose="020B0503020102020204" pitchFamily="34" charset="0"/>
                        </a:rPr>
                        <a:t>Totalt</a:t>
                      </a:r>
                      <a:endParaRPr lang="en-US" sz="800" b="0" i="0" u="none" strike="noStrike" dirty="0">
                        <a:solidFill>
                          <a:srgbClr val="656868"/>
                        </a:solidFill>
                        <a:effectLst/>
                        <a:latin typeface="Franklin Gothic Book" panose="020B0503020102020204" pitchFamily="34" charset="0"/>
                      </a:endParaRPr>
                    </a:p>
                  </a:txBody>
                  <a:tcPr marL="8622" marR="8622" marT="86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3</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7</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8</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10</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15</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57</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04"/>
                  </a:ext>
                </a:extLst>
              </a:tr>
            </a:tbl>
          </a:graphicData>
        </a:graphic>
      </p:graphicFrame>
      <p:sp>
        <p:nvSpPr>
          <p:cNvPr id="16" name="Redningsskøyte_Tekst2"/>
          <p:cNvSpPr txBox="1"/>
          <p:nvPr/>
        </p:nvSpPr>
        <p:spPr>
          <a:xfrm>
            <a:off x="633367" y="1193939"/>
            <a:ext cx="2214605" cy="707886"/>
          </a:xfrm>
          <a:prstGeom prst="rect">
            <a:avLst/>
          </a:prstGeom>
          <a:noFill/>
        </p:spPr>
        <p:txBody>
          <a:bodyPr wrap="square" rtlCol="0">
            <a:spAutoFit/>
          </a:bodyPr>
          <a:lstStyle/>
          <a:p>
            <a:r>
              <a:rPr lang="nb-NO" sz="800"/>
              <a:t>Tabellen viser i hvilken grad Redningsselskapets skøyter var involvert i forbindelse med drukningene i 2020, fordelt på måned (øverste tabell), årsak (tabell i midten) og alder og kjønn (nederste tabell).</a:t>
            </a:r>
            <a:endParaRPr lang="en-US" sz="800" dirty="0"/>
          </a:p>
        </p:txBody>
      </p:sp>
      <p:sp>
        <p:nvSpPr>
          <p:cNvPr id="2" name="Redningsskøyte_Tekst1"/>
          <p:cNvSpPr>
            <a:spLocks noGrp="1"/>
          </p:cNvSpPr>
          <p:nvPr>
            <p:ph type="title"/>
          </p:nvPr>
        </p:nvSpPr>
        <p:spPr>
          <a:xfrm>
            <a:off x="731838" y="317499"/>
            <a:ext cx="2489157" cy="720000"/>
          </a:xfrm>
        </p:spPr>
        <p:txBody>
          <a:bodyPr/>
          <a:lstStyle/>
          <a:p>
            <a:r>
              <a:rPr lang="nb-NO"/>
              <a:t>RS redningsskøyter 
involvert – akkumulerte tall 
2020</a:t>
            </a:r>
            <a:endParaRPr lang="en-US" dirty="0"/>
          </a:p>
        </p:txBody>
      </p:sp>
    </p:spTree>
    <p:extLst>
      <p:ext uri="{BB962C8B-B14F-4D97-AF65-F5344CB8AC3E}">
        <p14:creationId xmlns:p14="http://schemas.microsoft.com/office/powerpoint/2010/main" val="22557296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034786A-71DB-4DE9-B94A-458E20ABCBA1}" type="slidenum">
              <a:rPr lang="en-US" smtClean="0"/>
              <a:pPr/>
              <a:t>15</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666424115"/>
              </p:ext>
            </p:extLst>
          </p:nvPr>
        </p:nvGraphicFramePr>
        <p:xfrm>
          <a:off x="3575048" y="794634"/>
          <a:ext cx="8353425" cy="522841"/>
        </p:xfrm>
        <a:graphic>
          <a:graphicData uri="http://schemas.openxmlformats.org/drawingml/2006/table">
            <a:tbl>
              <a:tblPr/>
              <a:tblGrid>
                <a:gridCol w="2706040">
                  <a:extLst>
                    <a:ext uri="{9D8B030D-6E8A-4147-A177-3AD203B41FA5}">
                      <a16:colId xmlns:a16="http://schemas.microsoft.com/office/drawing/2014/main" val="20000"/>
                    </a:ext>
                  </a:extLst>
                </a:gridCol>
                <a:gridCol w="1926313">
                  <a:extLst>
                    <a:ext uri="{9D8B030D-6E8A-4147-A177-3AD203B41FA5}">
                      <a16:colId xmlns:a16="http://schemas.microsoft.com/office/drawing/2014/main" val="20001"/>
                    </a:ext>
                  </a:extLst>
                </a:gridCol>
                <a:gridCol w="2430087">
                  <a:extLst>
                    <a:ext uri="{9D8B030D-6E8A-4147-A177-3AD203B41FA5}">
                      <a16:colId xmlns:a16="http://schemas.microsoft.com/office/drawing/2014/main" val="20002"/>
                    </a:ext>
                  </a:extLst>
                </a:gridCol>
                <a:gridCol w="1290985">
                  <a:extLst>
                    <a:ext uri="{9D8B030D-6E8A-4147-A177-3AD203B41FA5}">
                      <a16:colId xmlns:a16="http://schemas.microsoft.com/office/drawing/2014/main" val="20003"/>
                    </a:ext>
                  </a:extLst>
                </a:gridCol>
              </a:tblGrid>
              <a:tr h="312916">
                <a:tc rowSpan="2">
                  <a:txBody>
                    <a:bodyPr/>
                    <a:lstStyle/>
                    <a:p>
                      <a:pPr algn="l" rtl="0" fontAlgn="ctr"/>
                      <a:r>
                        <a:rPr lang="en-US" sz="800" b="0" i="0" u="none" strike="noStrike" dirty="0" err="1">
                          <a:solidFill>
                            <a:srgbClr val="6197AD"/>
                          </a:solidFill>
                          <a:effectLst/>
                          <a:latin typeface="Franklin Gothic Book" panose="020B0503020102020204" pitchFamily="34" charset="0"/>
                        </a:rPr>
                        <a:t>Fylke</a:t>
                      </a:r>
                      <a:endParaRPr lang="en-US" sz="800" b="0" i="0" u="none" strike="noStrike" dirty="0">
                        <a:solidFill>
                          <a:srgbClr val="6197AD"/>
                        </a:solidFill>
                        <a:effectLst/>
                        <a:latin typeface="Franklin Gothic Book" panose="020B0503020102020204" pitchFamily="34" charset="0"/>
                      </a:endParaRPr>
                    </a:p>
                  </a:txBody>
                  <a:tcPr marL="7192" marR="7192" marT="71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gridSpan="2">
                  <a:txBody>
                    <a:bodyPr/>
                    <a:lstStyle/>
                    <a:p>
                      <a:pPr algn="ctr" rtl="0" fontAlgn="ctr"/>
                      <a:r>
                        <a:rPr lang="en-US" sz="800" b="0" i="0" u="none" strike="noStrike" dirty="0">
                          <a:solidFill>
                            <a:srgbClr val="6197AD"/>
                          </a:solidFill>
                          <a:effectLst/>
                          <a:latin typeface="Franklin Gothic Book" panose="020B0503020102020204" pitchFamily="34" charset="0"/>
                        </a:rPr>
                        <a:t>RS </a:t>
                      </a:r>
                      <a:r>
                        <a:rPr lang="en-US" sz="800" b="0" i="0" u="none" strike="noStrike" dirty="0" err="1">
                          <a:solidFill>
                            <a:srgbClr val="6197AD"/>
                          </a:solidFill>
                          <a:effectLst/>
                          <a:latin typeface="Franklin Gothic Book" panose="020B0503020102020204" pitchFamily="34" charset="0"/>
                        </a:rPr>
                        <a:t>redningsskøyte</a:t>
                      </a:r>
                      <a:r>
                        <a:rPr lang="en-US" sz="800" b="0" i="0" u="none" strike="noStrike" baseline="0" dirty="0">
                          <a:solidFill>
                            <a:srgbClr val="6197AD"/>
                          </a:solidFill>
                          <a:effectLst/>
                          <a:latin typeface="Franklin Gothic Book" panose="020B0503020102020204" pitchFamily="34" charset="0"/>
                        </a:rPr>
                        <a:t> </a:t>
                      </a:r>
                      <a:endParaRPr lang="en-US" sz="800" b="0" i="0" u="none" strike="noStrike" dirty="0">
                        <a:solidFill>
                          <a:srgbClr val="6197AD"/>
                        </a:solidFill>
                        <a:effectLst/>
                        <a:latin typeface="Franklin Gothic Book" panose="020B0503020102020204" pitchFamily="34" charset="0"/>
                      </a:endParaRPr>
                    </a:p>
                  </a:txBody>
                  <a:tcPr marL="7192" marR="7192" marT="71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hMerge="1">
                  <a:txBody>
                    <a:bodyPr/>
                    <a:lstStyle/>
                    <a:p>
                      <a:pPr algn="ctr" rtl="0" fontAlgn="ctr"/>
                      <a:endParaRPr lang="nb-NO" sz="600" b="0" i="0" u="none" strike="noStrike" dirty="0">
                        <a:solidFill>
                          <a:srgbClr val="6197AD"/>
                        </a:solidFill>
                        <a:effectLst/>
                        <a:latin typeface="Gadugi" panose="020B0502040204020203" pitchFamily="34" charset="0"/>
                      </a:endParaRPr>
                    </a:p>
                  </a:txBody>
                  <a:tcPr marL="7192" marR="7192" marT="71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marL="0" algn="ctr" defTabSz="914400" rtl="0" eaLnBrk="1" fontAlgn="b" latinLnBrk="0" hangingPunct="1"/>
                      <a:endParaRPr lang="en-US" sz="800" b="0" i="0" u="none" strike="noStrike" kern="1200" dirty="0">
                        <a:solidFill>
                          <a:srgbClr val="656868"/>
                        </a:solidFill>
                        <a:effectLst/>
                        <a:latin typeface="Franklin Gothic Book" panose="020B0503020102020204" pitchFamily="34" charset="0"/>
                        <a:ea typeface="+mn-ea"/>
                        <a:cs typeface="+mn-cs"/>
                      </a:endParaRPr>
                    </a:p>
                  </a:txBody>
                  <a:tcPr marL="7192" marR="7192" marT="71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extLst>
                  <a:ext uri="{0D108BD9-81ED-4DB2-BD59-A6C34878D82A}">
                    <a16:rowId xmlns:a16="http://schemas.microsoft.com/office/drawing/2014/main" val="10000"/>
                  </a:ext>
                </a:extLst>
              </a:tr>
              <a:tr h="209925">
                <a:tc vMerge="1">
                  <a:txBody>
                    <a:bodyPr/>
                    <a:lstStyle/>
                    <a:p>
                      <a:pPr algn="ctr" rtl="0" fontAlgn="ctr"/>
                      <a:endParaRPr lang="nb-NO" sz="800" b="0" i="0" u="none" strike="noStrike" dirty="0">
                        <a:solidFill>
                          <a:srgbClr val="6197AD"/>
                        </a:solidFill>
                        <a:effectLst/>
                        <a:latin typeface="+mn-lt"/>
                      </a:endParaRPr>
                    </a:p>
                  </a:txBody>
                  <a:tcPr marL="7192" marR="7192" marT="71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kern="1200" dirty="0">
                          <a:solidFill>
                            <a:srgbClr val="6197AD"/>
                          </a:solidFill>
                          <a:effectLst/>
                          <a:latin typeface="Franklin Gothic Book" panose="020B0503020102020204" pitchFamily="34" charset="0"/>
                          <a:ea typeface="+mn-ea"/>
                          <a:cs typeface="+mn-cs"/>
                        </a:rPr>
                        <a:t>Ja</a:t>
                      </a:r>
                    </a:p>
                  </a:txBody>
                  <a:tcPr marL="7192" marR="7192" marT="71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kern="1200" dirty="0" err="1">
                          <a:solidFill>
                            <a:srgbClr val="6197AD"/>
                          </a:solidFill>
                          <a:effectLst/>
                          <a:latin typeface="Franklin Gothic Book" panose="020B0503020102020204" pitchFamily="34" charset="0"/>
                          <a:ea typeface="+mn-ea"/>
                          <a:cs typeface="+mn-cs"/>
                        </a:rPr>
                        <a:t>Nei</a:t>
                      </a:r>
                      <a:endParaRPr lang="en-US" sz="800" b="0" i="0" u="none" strike="noStrike" kern="1200" dirty="0">
                        <a:solidFill>
                          <a:srgbClr val="6197AD"/>
                        </a:solidFill>
                        <a:effectLst/>
                        <a:latin typeface="Franklin Gothic Book" panose="020B0503020102020204" pitchFamily="34" charset="0"/>
                        <a:ea typeface="+mn-ea"/>
                        <a:cs typeface="+mn-cs"/>
                      </a:endParaRPr>
                    </a:p>
                  </a:txBody>
                  <a:tcPr marL="7192" marR="7192" marT="71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marL="0" algn="ctr" defTabSz="914400" rtl="0" eaLnBrk="1" fontAlgn="b" latinLnBrk="0" hangingPunct="1"/>
                      <a:r>
                        <a:rPr lang="en-US" sz="800" b="0" i="0" u="none" strike="noStrike" kern="1200" dirty="0" err="1">
                          <a:solidFill>
                            <a:srgbClr val="656868"/>
                          </a:solidFill>
                          <a:effectLst/>
                          <a:latin typeface="Franklin Gothic Book" panose="020B0503020102020204" pitchFamily="34" charset="0"/>
                          <a:ea typeface="+mn-ea"/>
                          <a:cs typeface="+mn-cs"/>
                        </a:rPr>
                        <a:t>Totalt</a:t>
                      </a:r>
                      <a:endParaRPr lang="en-US" sz="800" b="0" i="0" u="none" strike="noStrike" kern="1200" dirty="0">
                        <a:solidFill>
                          <a:srgbClr val="656868"/>
                        </a:solidFill>
                        <a:effectLst/>
                        <a:latin typeface="Franklin Gothic Book" panose="020B0503020102020204" pitchFamily="34" charset="0"/>
                        <a:ea typeface="+mn-ea"/>
                        <a:cs typeface="+mn-cs"/>
                      </a:endParaRPr>
                    </a:p>
                  </a:txBody>
                  <a:tcPr marL="7192" marR="7192" marT="71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01"/>
                  </a:ext>
                </a:extLst>
              </a:tr>
            </a:tbl>
          </a:graphicData>
        </a:graphic>
      </p:graphicFrame>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0">
            <a:off x="26701" y="1011770"/>
            <a:ext cx="465976" cy="147481"/>
          </a:xfrm>
          <a:prstGeom prst="rect">
            <a:avLst/>
          </a:prstGeom>
        </p:spPr>
      </p:pic>
      <p:graphicFrame>
        <p:nvGraphicFramePr>
          <p:cNvPr id="6" name="Redningsskøyte_Fylke_Tabell"/>
          <p:cNvGraphicFramePr>
            <a:graphicFrameLocks noGrp="1"/>
          </p:cNvGraphicFramePr>
          <p:nvPr>
            <p:extLst>
              <p:ext uri="{D42A27DB-BD31-4B8C-83A1-F6EECF244321}">
                <p14:modId xmlns:p14="http://schemas.microsoft.com/office/powerpoint/2010/main" val="1016944159"/>
              </p:ext>
            </p:extLst>
          </p:nvPr>
        </p:nvGraphicFramePr>
        <p:xfrm>
          <a:off x="3575049" y="1317476"/>
          <a:ext cx="8353425" cy="2782404"/>
        </p:xfrm>
        <a:graphic>
          <a:graphicData uri="http://schemas.openxmlformats.org/drawingml/2006/table">
            <a:tbl>
              <a:tblPr/>
              <a:tblGrid>
                <a:gridCol w="2706040">
                  <a:extLst>
                    <a:ext uri="{9D8B030D-6E8A-4147-A177-3AD203B41FA5}">
                      <a16:colId xmlns:a16="http://schemas.microsoft.com/office/drawing/2014/main" val="20000"/>
                    </a:ext>
                  </a:extLst>
                </a:gridCol>
                <a:gridCol w="1926313">
                  <a:extLst>
                    <a:ext uri="{9D8B030D-6E8A-4147-A177-3AD203B41FA5}">
                      <a16:colId xmlns:a16="http://schemas.microsoft.com/office/drawing/2014/main" val="20001"/>
                    </a:ext>
                  </a:extLst>
                </a:gridCol>
                <a:gridCol w="2430087">
                  <a:extLst>
                    <a:ext uri="{9D8B030D-6E8A-4147-A177-3AD203B41FA5}">
                      <a16:colId xmlns:a16="http://schemas.microsoft.com/office/drawing/2014/main" val="20002"/>
                    </a:ext>
                  </a:extLst>
                </a:gridCol>
                <a:gridCol w="1290985">
                  <a:extLst>
                    <a:ext uri="{9D8B030D-6E8A-4147-A177-3AD203B41FA5}">
                      <a16:colId xmlns:a16="http://schemas.microsoft.com/office/drawing/2014/main" val="20003"/>
                    </a:ext>
                  </a:extLst>
                </a:gridCol>
              </a:tblGrid>
              <a:tr h="231867">
                <a:tc>
                  <a:txBody>
                    <a:bodyPr/>
                    <a:lstStyle/>
                    <a:p>
                      <a:pPr algn="l" rtl="0" fontAlgn="b"/>
                      <a:r>
                        <a:rPr lang="en-US" sz="800" b="0" i="0" u="none" strike="noStrike" kern="1200">
                          <a:solidFill>
                            <a:srgbClr val="656868"/>
                          </a:solidFill>
                          <a:effectLst/>
                          <a:latin typeface="Franklin Gothic Book" panose="020B0503020102020204" pitchFamily="34" charset="0"/>
                          <a:ea typeface="+mn-ea"/>
                          <a:cs typeface="+mn-cs"/>
                        </a:rPr>
                        <a:t>Agder</a:t>
                      </a:r>
                      <a:endParaRPr lang="en-US" sz="800" b="0" i="0" u="none" strike="noStrike" kern="1200" dirty="0">
                        <a:solidFill>
                          <a:srgbClr val="656868"/>
                        </a:solidFill>
                        <a:effectLst/>
                        <a:latin typeface="Franklin Gothic Book" panose="020B0503020102020204" pitchFamily="34" charset="0"/>
                        <a:ea typeface="+mn-ea"/>
                        <a:cs typeface="+mn-cs"/>
                      </a:endParaRPr>
                    </a:p>
                  </a:txBody>
                  <a:tcPr marL="7192" marR="7192" marT="71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02"/>
                  </a:ext>
                </a:extLst>
              </a:tr>
              <a:tr h="231867">
                <a:tc>
                  <a:txBody>
                    <a:bodyPr/>
                    <a:lstStyle/>
                    <a:p>
                      <a:pPr algn="l" rtl="0" fontAlgn="b"/>
                      <a:r>
                        <a:rPr lang="en-US" sz="800" b="0" i="0" u="none" strike="noStrike" kern="1200">
                          <a:solidFill>
                            <a:srgbClr val="656868"/>
                          </a:solidFill>
                          <a:effectLst/>
                          <a:latin typeface="Franklin Gothic Book" panose="020B0503020102020204" pitchFamily="34" charset="0"/>
                          <a:ea typeface="+mn-ea"/>
                          <a:cs typeface="+mn-cs"/>
                        </a:rPr>
                        <a:t>Innlandet</a:t>
                      </a:r>
                      <a:endParaRPr lang="en-US" sz="800" b="0" i="0" u="none" strike="noStrike" kern="1200" dirty="0">
                        <a:solidFill>
                          <a:srgbClr val="656868"/>
                        </a:solidFill>
                        <a:effectLst/>
                        <a:latin typeface="Franklin Gothic Book" panose="020B0503020102020204" pitchFamily="34" charset="0"/>
                        <a:ea typeface="+mn-ea"/>
                        <a:cs typeface="+mn-cs"/>
                      </a:endParaRPr>
                    </a:p>
                  </a:txBody>
                  <a:tcPr marL="7192" marR="7192" marT="71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3</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3</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03"/>
                  </a:ext>
                </a:extLst>
              </a:tr>
              <a:tr h="231867">
                <a:tc>
                  <a:txBody>
                    <a:bodyPr/>
                    <a:lstStyle/>
                    <a:p>
                      <a:pPr algn="l" rtl="0" fontAlgn="b"/>
                      <a:r>
                        <a:rPr lang="en-US" sz="800" b="0" i="0" u="none" strike="noStrike" kern="1200">
                          <a:solidFill>
                            <a:srgbClr val="656868"/>
                          </a:solidFill>
                          <a:effectLst/>
                          <a:latin typeface="Franklin Gothic Book" panose="020B0503020102020204" pitchFamily="34" charset="0"/>
                          <a:ea typeface="+mn-ea"/>
                          <a:cs typeface="+mn-cs"/>
                        </a:rPr>
                        <a:t>Møre og Romsdal</a:t>
                      </a:r>
                      <a:endParaRPr lang="en-US" sz="800" b="0" i="0" u="none" strike="noStrike" kern="1200" dirty="0">
                        <a:solidFill>
                          <a:srgbClr val="656868"/>
                        </a:solidFill>
                        <a:effectLst/>
                        <a:latin typeface="Franklin Gothic Book" panose="020B0503020102020204" pitchFamily="34" charset="0"/>
                        <a:ea typeface="+mn-ea"/>
                        <a:cs typeface="+mn-cs"/>
                      </a:endParaRPr>
                    </a:p>
                  </a:txBody>
                  <a:tcPr marL="7192" marR="7192" marT="71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4</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5</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04"/>
                  </a:ext>
                </a:extLst>
              </a:tr>
              <a:tr h="231867">
                <a:tc>
                  <a:txBody>
                    <a:bodyPr/>
                    <a:lstStyle/>
                    <a:p>
                      <a:pPr algn="l" rtl="0" fontAlgn="b"/>
                      <a:r>
                        <a:rPr lang="en-US" sz="800" b="0" i="0" u="none" strike="noStrike" kern="1200">
                          <a:solidFill>
                            <a:srgbClr val="656868"/>
                          </a:solidFill>
                          <a:effectLst/>
                          <a:latin typeface="Franklin Gothic Book" panose="020B0503020102020204" pitchFamily="34" charset="0"/>
                          <a:ea typeface="+mn-ea"/>
                          <a:cs typeface="+mn-cs"/>
                        </a:rPr>
                        <a:t>Nordland</a:t>
                      </a:r>
                      <a:endParaRPr lang="en-US" sz="800" b="0" i="0" u="none" strike="noStrike" kern="1200" dirty="0">
                        <a:solidFill>
                          <a:srgbClr val="656868"/>
                        </a:solidFill>
                        <a:effectLst/>
                        <a:latin typeface="Franklin Gothic Book" panose="020B0503020102020204" pitchFamily="34" charset="0"/>
                        <a:ea typeface="+mn-ea"/>
                        <a:cs typeface="+mn-cs"/>
                      </a:endParaRPr>
                    </a:p>
                  </a:txBody>
                  <a:tcPr marL="7192" marR="7192" marT="71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7</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7</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05"/>
                  </a:ext>
                </a:extLst>
              </a:tr>
              <a:tr h="231867">
                <a:tc>
                  <a:txBody>
                    <a:bodyPr/>
                    <a:lstStyle/>
                    <a:p>
                      <a:pPr algn="l" rtl="0" fontAlgn="b"/>
                      <a:r>
                        <a:rPr lang="en-US" sz="800" b="0" i="0" u="none" strike="noStrike" kern="1200">
                          <a:solidFill>
                            <a:srgbClr val="656868"/>
                          </a:solidFill>
                          <a:effectLst/>
                          <a:latin typeface="Franklin Gothic Book" panose="020B0503020102020204" pitchFamily="34" charset="0"/>
                          <a:ea typeface="+mn-ea"/>
                          <a:cs typeface="+mn-cs"/>
                        </a:rPr>
                        <a:t>Oslo</a:t>
                      </a:r>
                      <a:endParaRPr lang="en-US" sz="800" b="0" i="0" u="none" strike="noStrike" kern="1200" dirty="0">
                        <a:solidFill>
                          <a:srgbClr val="656868"/>
                        </a:solidFill>
                        <a:effectLst/>
                        <a:latin typeface="Franklin Gothic Book" panose="020B0503020102020204" pitchFamily="34" charset="0"/>
                        <a:ea typeface="+mn-ea"/>
                        <a:cs typeface="+mn-cs"/>
                      </a:endParaRPr>
                    </a:p>
                  </a:txBody>
                  <a:tcPr marL="7192" marR="7192" marT="71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06"/>
                  </a:ext>
                </a:extLst>
              </a:tr>
              <a:tr h="231867">
                <a:tc>
                  <a:txBody>
                    <a:bodyPr/>
                    <a:lstStyle/>
                    <a:p>
                      <a:pPr algn="l" rtl="0" fontAlgn="b"/>
                      <a:r>
                        <a:rPr lang="en-US" sz="800" b="0" i="0" u="none" strike="noStrike" kern="1200">
                          <a:solidFill>
                            <a:srgbClr val="656868"/>
                          </a:solidFill>
                          <a:effectLst/>
                          <a:latin typeface="Franklin Gothic Book" panose="020B0503020102020204" pitchFamily="34" charset="0"/>
                          <a:ea typeface="+mn-ea"/>
                          <a:cs typeface="+mn-cs"/>
                        </a:rPr>
                        <a:t>Rogaland</a:t>
                      </a:r>
                      <a:endParaRPr lang="en-US" sz="800" b="0" i="0" u="none" strike="noStrike" kern="1200" dirty="0">
                        <a:solidFill>
                          <a:srgbClr val="656868"/>
                        </a:solidFill>
                        <a:effectLst/>
                        <a:latin typeface="Franklin Gothic Book" panose="020B0503020102020204" pitchFamily="34" charset="0"/>
                        <a:ea typeface="+mn-ea"/>
                        <a:cs typeface="+mn-cs"/>
                      </a:endParaRPr>
                    </a:p>
                  </a:txBody>
                  <a:tcPr marL="7192" marR="7192" marT="71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5</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5</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07"/>
                  </a:ext>
                </a:extLst>
              </a:tr>
              <a:tr h="231867">
                <a:tc>
                  <a:txBody>
                    <a:bodyPr/>
                    <a:lstStyle/>
                    <a:p>
                      <a:pPr algn="l" rtl="0" fontAlgn="b"/>
                      <a:r>
                        <a:rPr lang="en-US" sz="800" b="0" i="0" u="none" strike="noStrike" kern="1200">
                          <a:solidFill>
                            <a:srgbClr val="656868"/>
                          </a:solidFill>
                          <a:effectLst/>
                          <a:latin typeface="Franklin Gothic Book" panose="020B0503020102020204" pitchFamily="34" charset="0"/>
                          <a:ea typeface="+mn-ea"/>
                          <a:cs typeface="+mn-cs"/>
                        </a:rPr>
                        <a:t>Troms og Finnmark</a:t>
                      </a:r>
                      <a:endParaRPr lang="en-US" sz="800" b="0" i="0" u="none" strike="noStrike" kern="1200" dirty="0">
                        <a:solidFill>
                          <a:srgbClr val="656868"/>
                        </a:solidFill>
                        <a:effectLst/>
                        <a:latin typeface="Franklin Gothic Book" panose="020B0503020102020204" pitchFamily="34" charset="0"/>
                        <a:ea typeface="+mn-ea"/>
                        <a:cs typeface="+mn-cs"/>
                      </a:endParaRPr>
                    </a:p>
                  </a:txBody>
                  <a:tcPr marL="7192" marR="7192" marT="71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8</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9</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08"/>
                  </a:ext>
                </a:extLst>
              </a:tr>
              <a:tr h="231867">
                <a:tc>
                  <a:txBody>
                    <a:bodyPr/>
                    <a:lstStyle/>
                    <a:p>
                      <a:pPr algn="l" rtl="0" fontAlgn="b"/>
                      <a:r>
                        <a:rPr lang="en-US" sz="800" b="0" i="0" u="none" strike="noStrike" kern="1200">
                          <a:solidFill>
                            <a:srgbClr val="656868"/>
                          </a:solidFill>
                          <a:effectLst/>
                          <a:latin typeface="Franklin Gothic Book" panose="020B0503020102020204" pitchFamily="34" charset="0"/>
                          <a:ea typeface="+mn-ea"/>
                          <a:cs typeface="+mn-cs"/>
                        </a:rPr>
                        <a:t>Trøndelag</a:t>
                      </a:r>
                      <a:endParaRPr lang="en-US" sz="800" b="0" i="0" u="none" strike="noStrike" kern="1200" dirty="0">
                        <a:solidFill>
                          <a:srgbClr val="656868"/>
                        </a:solidFill>
                        <a:effectLst/>
                        <a:latin typeface="Franklin Gothic Book" panose="020B0503020102020204" pitchFamily="34" charset="0"/>
                        <a:ea typeface="+mn-ea"/>
                        <a:cs typeface="+mn-cs"/>
                      </a:endParaRPr>
                    </a:p>
                  </a:txBody>
                  <a:tcPr marL="7192" marR="7192" marT="71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09"/>
                  </a:ext>
                </a:extLst>
              </a:tr>
              <a:tr h="231867">
                <a:tc>
                  <a:txBody>
                    <a:bodyPr/>
                    <a:lstStyle/>
                    <a:p>
                      <a:pPr algn="l" rtl="0" fontAlgn="b"/>
                      <a:r>
                        <a:rPr lang="en-US" sz="800" b="0" i="0" u="none" strike="noStrike" kern="1200">
                          <a:solidFill>
                            <a:srgbClr val="656868"/>
                          </a:solidFill>
                          <a:effectLst/>
                          <a:latin typeface="Franklin Gothic Book" panose="020B0503020102020204" pitchFamily="34" charset="0"/>
                          <a:ea typeface="+mn-ea"/>
                          <a:cs typeface="+mn-cs"/>
                        </a:rPr>
                        <a:t>Vestfold og Telemark</a:t>
                      </a:r>
                      <a:endParaRPr lang="en-US" sz="800" b="0" i="0" u="none" strike="noStrike" kern="1200" dirty="0">
                        <a:solidFill>
                          <a:srgbClr val="656868"/>
                        </a:solidFill>
                        <a:effectLst/>
                        <a:latin typeface="Franklin Gothic Book" panose="020B0503020102020204" pitchFamily="34" charset="0"/>
                        <a:ea typeface="+mn-ea"/>
                        <a:cs typeface="+mn-cs"/>
                      </a:endParaRPr>
                    </a:p>
                  </a:txBody>
                  <a:tcPr marL="7192" marR="7192" marT="71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4</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10"/>
                  </a:ext>
                </a:extLst>
              </a:tr>
              <a:tr h="231867">
                <a:tc>
                  <a:txBody>
                    <a:bodyPr/>
                    <a:lstStyle/>
                    <a:p>
                      <a:pPr algn="l" rtl="0" fontAlgn="b"/>
                      <a:r>
                        <a:rPr lang="en-US" sz="800" b="0" i="0" u="none" strike="noStrike" kern="1200">
                          <a:solidFill>
                            <a:srgbClr val="656868"/>
                          </a:solidFill>
                          <a:effectLst/>
                          <a:latin typeface="Franklin Gothic Book" panose="020B0503020102020204" pitchFamily="34" charset="0"/>
                          <a:ea typeface="+mn-ea"/>
                          <a:cs typeface="+mn-cs"/>
                        </a:rPr>
                        <a:t>Vestland</a:t>
                      </a:r>
                      <a:endParaRPr lang="en-US" sz="800" b="0" i="0" u="none" strike="noStrike" kern="1200" dirty="0">
                        <a:solidFill>
                          <a:srgbClr val="656868"/>
                        </a:solidFill>
                        <a:effectLst/>
                        <a:latin typeface="Franklin Gothic Book" panose="020B0503020102020204" pitchFamily="34" charset="0"/>
                        <a:ea typeface="+mn-ea"/>
                        <a:cs typeface="+mn-cs"/>
                      </a:endParaRPr>
                    </a:p>
                  </a:txBody>
                  <a:tcPr marL="7192" marR="7192" marT="71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3</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5</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8</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11"/>
                  </a:ext>
                </a:extLst>
              </a:tr>
              <a:tr h="231867">
                <a:tc>
                  <a:txBody>
                    <a:bodyPr/>
                    <a:lstStyle/>
                    <a:p>
                      <a:pPr algn="l" rtl="0" fontAlgn="b"/>
                      <a:r>
                        <a:rPr lang="en-US" sz="800" b="0" i="0" u="none" strike="noStrike" kern="1200">
                          <a:solidFill>
                            <a:srgbClr val="656868"/>
                          </a:solidFill>
                          <a:effectLst/>
                          <a:latin typeface="Franklin Gothic Book" panose="020B0503020102020204" pitchFamily="34" charset="0"/>
                          <a:ea typeface="+mn-ea"/>
                          <a:cs typeface="+mn-cs"/>
                        </a:rPr>
                        <a:t>Viken</a:t>
                      </a:r>
                      <a:endParaRPr lang="en-US" sz="800" b="0" i="0" u="none" strike="noStrike" kern="1200" dirty="0">
                        <a:solidFill>
                          <a:srgbClr val="656868"/>
                        </a:solidFill>
                        <a:effectLst/>
                        <a:latin typeface="Franklin Gothic Book" panose="020B0503020102020204" pitchFamily="34" charset="0"/>
                        <a:ea typeface="+mn-ea"/>
                        <a:cs typeface="+mn-cs"/>
                      </a:endParaRPr>
                    </a:p>
                  </a:txBody>
                  <a:tcPr marL="7192" marR="7192" marT="71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9</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12"/>
                  </a:ext>
                </a:extLst>
              </a:tr>
              <a:tr h="231867">
                <a:tc>
                  <a:txBody>
                    <a:bodyPr/>
                    <a:lstStyle/>
                    <a:p>
                      <a:pPr algn="l" rtl="0" fontAlgn="b"/>
                      <a:r>
                        <a:rPr lang="en-US" sz="800" b="0" i="0" u="none" strike="noStrike" kern="1200">
                          <a:solidFill>
                            <a:srgbClr val="656868"/>
                          </a:solidFill>
                          <a:effectLst/>
                          <a:latin typeface="Franklin Gothic Book" panose="020B0503020102020204" pitchFamily="34" charset="0"/>
                          <a:ea typeface="+mn-ea"/>
                          <a:cs typeface="+mn-cs"/>
                        </a:rPr>
                        <a:t>Totalt</a:t>
                      </a:r>
                      <a:endParaRPr lang="en-US" sz="800" b="0" i="0" u="none" strike="noStrike" kern="1200" dirty="0">
                        <a:solidFill>
                          <a:srgbClr val="656868"/>
                        </a:solidFill>
                        <a:effectLst/>
                        <a:latin typeface="Franklin Gothic Book" panose="020B0503020102020204" pitchFamily="34" charset="0"/>
                        <a:ea typeface="+mn-ea"/>
                        <a:cs typeface="+mn-cs"/>
                      </a:endParaRPr>
                    </a:p>
                  </a:txBody>
                  <a:tcPr marL="7192" marR="7192" marT="719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10</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47</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57</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13"/>
                  </a:ext>
                </a:extLst>
              </a:tr>
            </a:tbl>
          </a:graphicData>
        </a:graphic>
      </p:graphicFrame>
      <p:sp>
        <p:nvSpPr>
          <p:cNvPr id="11" name="Redningsskøyte_Fylke_Tekst2"/>
          <p:cNvSpPr txBox="1"/>
          <p:nvPr/>
        </p:nvSpPr>
        <p:spPr>
          <a:xfrm>
            <a:off x="633367" y="1317476"/>
            <a:ext cx="2214605" cy="584775"/>
          </a:xfrm>
          <a:prstGeom prst="rect">
            <a:avLst/>
          </a:prstGeom>
          <a:noFill/>
        </p:spPr>
        <p:txBody>
          <a:bodyPr wrap="square" rtlCol="0">
            <a:spAutoFit/>
          </a:bodyPr>
          <a:lstStyle/>
          <a:p>
            <a:r>
              <a:rPr lang="nb-NO" sz="800"/>
              <a:t>Tabellen viser antall drukninger i hvert enkelt fylke i 2020, fordelt på hvorvidt en redningsskøyte fra Redningsselskapet var involvert.</a:t>
            </a:r>
            <a:endParaRPr lang="en-US" sz="800" dirty="0"/>
          </a:p>
        </p:txBody>
      </p:sp>
      <p:sp>
        <p:nvSpPr>
          <p:cNvPr id="2" name="Redningsskøyte_Fylke_Tekst1"/>
          <p:cNvSpPr>
            <a:spLocks noGrp="1"/>
          </p:cNvSpPr>
          <p:nvPr>
            <p:ph type="title"/>
          </p:nvPr>
        </p:nvSpPr>
        <p:spPr>
          <a:xfrm>
            <a:off x="731838" y="317499"/>
            <a:ext cx="2489157" cy="1419226"/>
          </a:xfrm>
        </p:spPr>
        <p:txBody>
          <a:bodyPr/>
          <a:lstStyle/>
          <a:p>
            <a:r>
              <a:rPr lang="nb-NO"/>
              <a:t>RS redningsskøyter 
involvert – fylkesvis – 
akkumulerte tall 2020</a:t>
            </a:r>
            <a:endParaRPr lang="en-US" dirty="0"/>
          </a:p>
        </p:txBody>
      </p:sp>
    </p:spTree>
    <p:extLst>
      <p:ext uri="{BB962C8B-B14F-4D97-AF65-F5344CB8AC3E}">
        <p14:creationId xmlns:p14="http://schemas.microsoft.com/office/powerpoint/2010/main" val="29098626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034786A-71DB-4DE9-B94A-458E20ABCBA1}" type="slidenum">
              <a:rPr lang="en-US" smtClean="0"/>
              <a:pPr/>
              <a:t>16</a:t>
            </a:fld>
            <a:endParaRPr lang="en-US"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0">
            <a:off x="26701" y="1011770"/>
            <a:ext cx="465976" cy="147481"/>
          </a:xfrm>
          <a:prstGeom prst="rect">
            <a:avLst/>
          </a:prstGeom>
        </p:spPr>
      </p:pic>
      <p:graphicFrame>
        <p:nvGraphicFramePr>
          <p:cNvPr id="4" name="Table"/>
          <p:cNvGraphicFramePr>
            <a:graphicFrameLocks noGrp="1"/>
          </p:cNvGraphicFramePr>
          <p:nvPr>
            <p:extLst>
              <p:ext uri="{D42A27DB-BD31-4B8C-83A1-F6EECF244321}">
                <p14:modId xmlns:p14="http://schemas.microsoft.com/office/powerpoint/2010/main" val="2054070510"/>
              </p:ext>
            </p:extLst>
          </p:nvPr>
        </p:nvGraphicFramePr>
        <p:xfrm>
          <a:off x="2738541" y="321912"/>
          <a:ext cx="9115101" cy="261904"/>
        </p:xfrm>
        <a:graphic>
          <a:graphicData uri="http://schemas.openxmlformats.org/drawingml/2006/table">
            <a:tbl>
              <a:tblPr/>
              <a:tblGrid>
                <a:gridCol w="531824">
                  <a:extLst>
                    <a:ext uri="{9D8B030D-6E8A-4147-A177-3AD203B41FA5}">
                      <a16:colId xmlns:a16="http://schemas.microsoft.com/office/drawing/2014/main" val="20000"/>
                    </a:ext>
                  </a:extLst>
                </a:gridCol>
                <a:gridCol w="931522">
                  <a:extLst>
                    <a:ext uri="{9D8B030D-6E8A-4147-A177-3AD203B41FA5}">
                      <a16:colId xmlns:a16="http://schemas.microsoft.com/office/drawing/2014/main" val="20001"/>
                    </a:ext>
                  </a:extLst>
                </a:gridCol>
                <a:gridCol w="900385">
                  <a:extLst>
                    <a:ext uri="{9D8B030D-6E8A-4147-A177-3AD203B41FA5}">
                      <a16:colId xmlns:a16="http://schemas.microsoft.com/office/drawing/2014/main" val="20002"/>
                    </a:ext>
                  </a:extLst>
                </a:gridCol>
                <a:gridCol w="4500286">
                  <a:extLst>
                    <a:ext uri="{9D8B030D-6E8A-4147-A177-3AD203B41FA5}">
                      <a16:colId xmlns:a16="http://schemas.microsoft.com/office/drawing/2014/main" val="20003"/>
                    </a:ext>
                  </a:extLst>
                </a:gridCol>
                <a:gridCol w="398177">
                  <a:extLst>
                    <a:ext uri="{9D8B030D-6E8A-4147-A177-3AD203B41FA5}">
                      <a16:colId xmlns:a16="http://schemas.microsoft.com/office/drawing/2014/main" val="20004"/>
                    </a:ext>
                  </a:extLst>
                </a:gridCol>
                <a:gridCol w="550230">
                  <a:extLst>
                    <a:ext uri="{9D8B030D-6E8A-4147-A177-3AD203B41FA5}">
                      <a16:colId xmlns:a16="http://schemas.microsoft.com/office/drawing/2014/main" val="20005"/>
                    </a:ext>
                  </a:extLst>
                </a:gridCol>
                <a:gridCol w="576483">
                  <a:extLst>
                    <a:ext uri="{9D8B030D-6E8A-4147-A177-3AD203B41FA5}">
                      <a16:colId xmlns:a16="http://schemas.microsoft.com/office/drawing/2014/main" val="20006"/>
                    </a:ext>
                  </a:extLst>
                </a:gridCol>
                <a:gridCol w="726194">
                  <a:extLst>
                    <a:ext uri="{9D8B030D-6E8A-4147-A177-3AD203B41FA5}">
                      <a16:colId xmlns:a16="http://schemas.microsoft.com/office/drawing/2014/main" val="20007"/>
                    </a:ext>
                  </a:extLst>
                </a:gridCol>
              </a:tblGrid>
              <a:tr h="261904">
                <a:tc>
                  <a:txBody>
                    <a:bodyPr/>
                    <a:lstStyle/>
                    <a:p>
                      <a:pPr algn="l" rtl="0" fontAlgn="ctr"/>
                      <a:r>
                        <a:rPr lang="nb-NO" sz="800" b="0" i="0" u="none" strike="noStrike" noProof="0" dirty="0">
                          <a:solidFill>
                            <a:srgbClr val="6197AD"/>
                          </a:solidFill>
                          <a:effectLst/>
                          <a:latin typeface="Gadugi" panose="020B0502040204020203" pitchFamily="34" charset="0"/>
                        </a:rPr>
                        <a:t>ID/Måned</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noProof="0" dirty="0">
                          <a:solidFill>
                            <a:srgbClr val="6197AD"/>
                          </a:solidFill>
                          <a:effectLst/>
                          <a:latin typeface="Gadugi" panose="020B0502040204020203" pitchFamily="34" charset="0"/>
                        </a:rPr>
                        <a:t>Sted</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noProof="0" dirty="0">
                          <a:solidFill>
                            <a:srgbClr val="6197AD"/>
                          </a:solidFill>
                          <a:effectLst/>
                          <a:latin typeface="Gadugi" panose="020B0502040204020203" pitchFamily="34" charset="0"/>
                        </a:rPr>
                        <a:t>Kommune/fylke</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noProof="0" dirty="0">
                          <a:solidFill>
                            <a:srgbClr val="6197AD"/>
                          </a:solidFill>
                          <a:effectLst/>
                          <a:latin typeface="Gadugi" panose="020B0502040204020203" pitchFamily="34" charset="0"/>
                        </a:rPr>
                        <a:t>Hendelsesforløp</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noProof="0" dirty="0">
                          <a:solidFill>
                            <a:srgbClr val="6197AD"/>
                          </a:solidFill>
                          <a:effectLst/>
                          <a:latin typeface="Gadugi" panose="020B0502040204020203" pitchFamily="34" charset="0"/>
                        </a:rPr>
                        <a:t>Kjønn</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noProof="0" dirty="0">
                          <a:solidFill>
                            <a:srgbClr val="6197AD"/>
                          </a:solidFill>
                          <a:effectLst/>
                          <a:latin typeface="Gadugi" panose="020B0502040204020203" pitchFamily="34" charset="0"/>
                        </a:rPr>
                        <a:t>Alder</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noProof="0" dirty="0">
                          <a:solidFill>
                            <a:srgbClr val="6197AD"/>
                          </a:solidFill>
                          <a:effectLst/>
                          <a:latin typeface="Gadugi" panose="020B0502040204020203" pitchFamily="34" charset="0"/>
                        </a:rPr>
                        <a:t>Nasjonalitet</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noProof="0" dirty="0">
                          <a:solidFill>
                            <a:srgbClr val="6197AD"/>
                          </a:solidFill>
                          <a:effectLst/>
                          <a:latin typeface="Gadugi" panose="020B0502040204020203" pitchFamily="34" charset="0"/>
                        </a:rPr>
                        <a:t>Redningsskøyte</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extLst>
                  <a:ext uri="{0D108BD9-81ED-4DB2-BD59-A6C34878D82A}">
                    <a16:rowId xmlns:a16="http://schemas.microsoft.com/office/drawing/2014/main" val="10000"/>
                  </a:ext>
                </a:extLst>
              </a:tr>
            </a:tbl>
          </a:graphicData>
        </a:graphic>
      </p:graphicFrame>
      <p:sp>
        <p:nvSpPr>
          <p:cNvPr id="7" name="TextBox 6"/>
          <p:cNvSpPr txBox="1"/>
          <p:nvPr/>
        </p:nvSpPr>
        <p:spPr>
          <a:xfrm>
            <a:off x="729410" y="1340710"/>
            <a:ext cx="1978028" cy="461665"/>
          </a:xfrm>
          <a:prstGeom prst="rect">
            <a:avLst/>
          </a:prstGeom>
          <a:noFill/>
        </p:spPr>
        <p:txBody>
          <a:bodyPr wrap="square" rtlCol="0">
            <a:spAutoFit/>
          </a:bodyPr>
          <a:lstStyle/>
          <a:p>
            <a:pPr>
              <a:spcAft>
                <a:spcPts val="600"/>
              </a:spcAft>
            </a:pPr>
            <a:r>
              <a:rPr lang="nb-NO" sz="800" dirty="0"/>
              <a:t>Dersom ikke annet er oppgitt, kategoriserer vi nasjonaliteten til den druknede som norsk.</a:t>
            </a:r>
          </a:p>
        </p:txBody>
      </p:sp>
      <p:graphicFrame>
        <p:nvGraphicFramePr>
          <p:cNvPr id="8" name="Sted_Årsak_Tabell"/>
          <p:cNvGraphicFramePr>
            <a:graphicFrameLocks noGrp="1"/>
          </p:cNvGraphicFramePr>
          <p:nvPr>
            <p:extLst>
              <p:ext uri="{D42A27DB-BD31-4B8C-83A1-F6EECF244321}">
                <p14:modId xmlns:p14="http://schemas.microsoft.com/office/powerpoint/2010/main" val="1331461726"/>
              </p:ext>
            </p:extLst>
          </p:nvPr>
        </p:nvGraphicFramePr>
        <p:xfrm>
          <a:off x="2738541" y="528184"/>
          <a:ext cx="9115101" cy="6238830"/>
        </p:xfrm>
        <a:graphic>
          <a:graphicData uri="http://schemas.openxmlformats.org/drawingml/2006/table">
            <a:tbl>
              <a:tblPr/>
              <a:tblGrid>
                <a:gridCol w="531824">
                  <a:extLst>
                    <a:ext uri="{9D8B030D-6E8A-4147-A177-3AD203B41FA5}">
                      <a16:colId xmlns:a16="http://schemas.microsoft.com/office/drawing/2014/main" val="20000"/>
                    </a:ext>
                  </a:extLst>
                </a:gridCol>
                <a:gridCol w="922191">
                  <a:extLst>
                    <a:ext uri="{9D8B030D-6E8A-4147-A177-3AD203B41FA5}">
                      <a16:colId xmlns:a16="http://schemas.microsoft.com/office/drawing/2014/main" val="20001"/>
                    </a:ext>
                  </a:extLst>
                </a:gridCol>
                <a:gridCol w="917669">
                  <a:extLst>
                    <a:ext uri="{9D8B030D-6E8A-4147-A177-3AD203B41FA5}">
                      <a16:colId xmlns:a16="http://schemas.microsoft.com/office/drawing/2014/main" val="20002"/>
                    </a:ext>
                  </a:extLst>
                </a:gridCol>
                <a:gridCol w="4492332">
                  <a:extLst>
                    <a:ext uri="{9D8B030D-6E8A-4147-A177-3AD203B41FA5}">
                      <a16:colId xmlns:a16="http://schemas.microsoft.com/office/drawing/2014/main" val="20003"/>
                    </a:ext>
                  </a:extLst>
                </a:gridCol>
                <a:gridCol w="400352">
                  <a:extLst>
                    <a:ext uri="{9D8B030D-6E8A-4147-A177-3AD203B41FA5}">
                      <a16:colId xmlns:a16="http://schemas.microsoft.com/office/drawing/2014/main" val="20004"/>
                    </a:ext>
                  </a:extLst>
                </a:gridCol>
                <a:gridCol w="578344">
                  <a:extLst>
                    <a:ext uri="{9D8B030D-6E8A-4147-A177-3AD203B41FA5}">
                      <a16:colId xmlns:a16="http://schemas.microsoft.com/office/drawing/2014/main" val="20005"/>
                    </a:ext>
                  </a:extLst>
                </a:gridCol>
                <a:gridCol w="546196">
                  <a:extLst>
                    <a:ext uri="{9D8B030D-6E8A-4147-A177-3AD203B41FA5}">
                      <a16:colId xmlns:a16="http://schemas.microsoft.com/office/drawing/2014/main" val="20006"/>
                    </a:ext>
                  </a:extLst>
                </a:gridCol>
                <a:gridCol w="726193">
                  <a:extLst>
                    <a:ext uri="{9D8B030D-6E8A-4147-A177-3AD203B41FA5}">
                      <a16:colId xmlns:a16="http://schemas.microsoft.com/office/drawing/2014/main" val="20007"/>
                    </a:ext>
                  </a:extLst>
                </a:gridCol>
              </a:tblGrid>
              <a:tr h="564547">
                <a:tc>
                  <a:txBody>
                    <a:bodyPr/>
                    <a:lstStyle/>
                    <a:p>
                      <a:pPr algn="l" rtl="0" fontAlgn="ctr"/>
                      <a:r>
                        <a:rPr lang="en-US" sz="800" b="0" i="0" u="none" strike="noStrike">
                          <a:solidFill>
                            <a:srgbClr val="656868"/>
                          </a:solidFill>
                          <a:effectLst/>
                          <a:latin typeface="Franklin Gothic Book" panose="020B0503020102020204" pitchFamily="34" charset="0"/>
                        </a:rPr>
                        <a:t>43-JUL-20</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l" rtl="0" fontAlgn="ctr"/>
                      <a:r>
                        <a:rPr lang="nb-NO" sz="800" b="0" i="0" u="none" strike="noStrike">
                          <a:solidFill>
                            <a:srgbClr val="656868"/>
                          </a:solidFill>
                          <a:effectLst/>
                          <a:latin typeface="Franklin Gothic Book" panose="020B0503020102020204" pitchFamily="34" charset="0"/>
                        </a:rPr>
                        <a:t>Hattnes</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l" fontAlgn="b"/>
                      <a:r>
                        <a:rPr lang="nb-NO" sz="800" b="0" i="0" u="none" strike="noStrike" kern="1200">
                          <a:solidFill>
                            <a:srgbClr val="656868"/>
                          </a:solidFill>
                          <a:effectLst/>
                          <a:latin typeface="Franklin Gothic Book" panose="020B0503020102020204" pitchFamily="34" charset="0"/>
                          <a:ea typeface="+mn-ea"/>
                          <a:cs typeface="+mn-cs"/>
                        </a:rPr>
                        <a:t>Hadsel, Nordland</a:t>
                      </a:r>
                      <a:endParaRPr lang="nb-NO" sz="800" b="0" i="0" u="none" strike="noStrike" kern="1200" dirty="0">
                        <a:solidFill>
                          <a:srgbClr val="656868"/>
                        </a:solidFill>
                        <a:effectLst/>
                        <a:latin typeface="Franklin Gothic Book" panose="020B0503020102020204" pitchFamily="34" charset="0"/>
                        <a:ea typeface="+mn-ea"/>
                        <a:cs typeface="+mn-cs"/>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marL="0" algn="l" defTabSz="914400" rtl="0" eaLnBrk="1" fontAlgn="ctr" latinLnBrk="0" hangingPunct="1"/>
                      <a:r>
                        <a:rPr lang="nb-NO" sz="800" b="0" i="0" u="none" strike="noStrike" kern="1200">
                          <a:solidFill>
                            <a:srgbClr val="656868"/>
                          </a:solidFill>
                          <a:effectLst/>
                          <a:latin typeface="Franklin Gothic Book" panose="020B0503020102020204" pitchFamily="34" charset="0"/>
                          <a:ea typeface="+mn-ea"/>
                          <a:cs typeface="+mn-cs"/>
                        </a:rPr>
                        <a:t>En finsk mann i 60-årene døde etter dykkerulykke i Hadsel i Nordland. Finske turister hadde drevet med dykking da noe gikk galt. Dykkerne fikk personen på land ved egen hjelp og nødetatene overtok arbeidet med hjerte- og lungeredning. Mannen ble fraktet til sykehus, men livet stod ikke til å redde.</a:t>
                      </a:r>
                      <a:endParaRPr lang="nb-NO" sz="800" b="0" i="0" u="none" strike="noStrike" kern="1200" dirty="0">
                        <a:solidFill>
                          <a:srgbClr val="656868"/>
                        </a:solidFill>
                        <a:effectLst/>
                        <a:latin typeface="Franklin Gothic Book" panose="020B0503020102020204" pitchFamily="34" charset="0"/>
                        <a:ea typeface="+mn-ea"/>
                        <a:cs typeface="+mn-cs"/>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Mann</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60</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Finland</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Nei</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extLst>
                  <a:ext uri="{0D108BD9-81ED-4DB2-BD59-A6C34878D82A}">
                    <a16:rowId xmlns:a16="http://schemas.microsoft.com/office/drawing/2014/main" val="10001"/>
                  </a:ext>
                </a:extLst>
              </a:tr>
              <a:tr h="490336">
                <a:tc>
                  <a:txBody>
                    <a:bodyPr/>
                    <a:lstStyle/>
                    <a:p>
                      <a:pPr algn="l" rtl="0" fontAlgn="ctr"/>
                      <a:r>
                        <a:rPr lang="en-US" sz="800" b="0" i="0" u="none" strike="noStrike">
                          <a:solidFill>
                            <a:srgbClr val="656868"/>
                          </a:solidFill>
                          <a:effectLst/>
                          <a:latin typeface="Franklin Gothic Book" panose="020B0503020102020204" pitchFamily="34" charset="0"/>
                        </a:rPr>
                        <a:t>44-JUL-20</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l" rtl="0" fontAlgn="ctr"/>
                      <a:r>
                        <a:rPr lang="en-US" sz="800" b="0" i="0" u="none" strike="noStrike">
                          <a:solidFill>
                            <a:srgbClr val="656868"/>
                          </a:solidFill>
                          <a:effectLst/>
                          <a:latin typeface="Franklin Gothic Book" panose="020B0503020102020204" pitchFamily="34" charset="0"/>
                        </a:rPr>
                        <a:t>Gaula, Lundamo</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l" fontAlgn="b"/>
                      <a:r>
                        <a:rPr lang="nb-NO" sz="800" b="0" i="0" u="none" strike="noStrike" kern="1200">
                          <a:solidFill>
                            <a:srgbClr val="656868"/>
                          </a:solidFill>
                          <a:effectLst/>
                          <a:latin typeface="Franklin Gothic Book" panose="020B0503020102020204" pitchFamily="34" charset="0"/>
                          <a:ea typeface="+mn-ea"/>
                          <a:cs typeface="+mn-cs"/>
                        </a:rPr>
                        <a:t>Melhus, Trøndelag</a:t>
                      </a:r>
                      <a:endParaRPr lang="nb-NO" sz="800" b="0" i="0" u="none" strike="noStrike" kern="1200" dirty="0">
                        <a:solidFill>
                          <a:srgbClr val="656868"/>
                        </a:solidFill>
                        <a:effectLst/>
                        <a:latin typeface="Franklin Gothic Book" panose="020B0503020102020204" pitchFamily="34" charset="0"/>
                        <a:ea typeface="+mn-ea"/>
                        <a:cs typeface="+mn-cs"/>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marL="0" algn="l" defTabSz="914400" rtl="0" eaLnBrk="1" fontAlgn="ctr" latinLnBrk="0" hangingPunct="1"/>
                      <a:r>
                        <a:rPr lang="nb-NO" sz="800" b="0" i="0" u="none" strike="noStrike" kern="1200">
                          <a:solidFill>
                            <a:srgbClr val="656868"/>
                          </a:solidFill>
                          <a:effectLst/>
                          <a:latin typeface="Franklin Gothic Book" panose="020B0503020102020204" pitchFamily="34" charset="0"/>
                          <a:ea typeface="+mn-ea"/>
                          <a:cs typeface="+mn-cs"/>
                        </a:rPr>
                        <a:t>En mann fra Røros i slutten av 60-årene havnet i elva under laksefiske og ble observert flytende av andre fiskere. Mannen ble hentet opp av elva ca 30 minutter etter han ble observert. Han fikk førstehjelp på stedet før han ble fraktet til sykehus, men livet hans sto ikke til å redde. Han ble brakt på land ca 1 km fra stedet der han stod og fisket. </a:t>
                      </a:r>
                      <a:endParaRPr lang="nb-NO" sz="800" b="0" i="0" u="none" strike="noStrike" kern="1200" dirty="0">
                        <a:solidFill>
                          <a:srgbClr val="656868"/>
                        </a:solidFill>
                        <a:effectLst/>
                        <a:latin typeface="Franklin Gothic Book" panose="020B0503020102020204" pitchFamily="34" charset="0"/>
                        <a:ea typeface="+mn-ea"/>
                        <a:cs typeface="+mn-cs"/>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Mann</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60-årene</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Norge</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Nei</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extLst>
                  <a:ext uri="{0D108BD9-81ED-4DB2-BD59-A6C34878D82A}">
                    <a16:rowId xmlns:a16="http://schemas.microsoft.com/office/drawing/2014/main" val="10002"/>
                  </a:ext>
                </a:extLst>
              </a:tr>
              <a:tr h="461435">
                <a:tc>
                  <a:txBody>
                    <a:bodyPr/>
                    <a:lstStyle/>
                    <a:p>
                      <a:pPr algn="l" rtl="0" fontAlgn="ctr"/>
                      <a:r>
                        <a:rPr lang="en-US" sz="800" b="0" i="0" u="none" strike="noStrike">
                          <a:solidFill>
                            <a:srgbClr val="656868"/>
                          </a:solidFill>
                          <a:effectLst/>
                          <a:latin typeface="Franklin Gothic Book" panose="020B0503020102020204" pitchFamily="34" charset="0"/>
                        </a:rPr>
                        <a:t>45-JUL-20</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l" rtl="0" fontAlgn="ctr"/>
                      <a:r>
                        <a:rPr lang="en-US" sz="800" b="0" i="0" u="none" strike="noStrike">
                          <a:solidFill>
                            <a:srgbClr val="656868"/>
                          </a:solidFill>
                          <a:effectLst/>
                          <a:latin typeface="Franklin Gothic Book" panose="020B0503020102020204" pitchFamily="34" charset="0"/>
                        </a:rPr>
                        <a:t>Geiranger</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l" fontAlgn="b"/>
                      <a:r>
                        <a:rPr lang="nb-NO" sz="800" b="0" i="0" u="none" strike="noStrike" kern="1200">
                          <a:solidFill>
                            <a:srgbClr val="656868"/>
                          </a:solidFill>
                          <a:effectLst/>
                          <a:latin typeface="Franklin Gothic Book" panose="020B0503020102020204" pitchFamily="34" charset="0"/>
                          <a:ea typeface="+mn-ea"/>
                          <a:cs typeface="+mn-cs"/>
                        </a:rPr>
                        <a:t>Stranda, Møre og Romsdal</a:t>
                      </a:r>
                      <a:endParaRPr lang="nb-NO" sz="800" b="0" i="0" u="none" strike="noStrike" kern="1200" dirty="0">
                        <a:solidFill>
                          <a:srgbClr val="656868"/>
                        </a:solidFill>
                        <a:effectLst/>
                        <a:latin typeface="Franklin Gothic Book" panose="020B0503020102020204" pitchFamily="34" charset="0"/>
                        <a:ea typeface="+mn-ea"/>
                        <a:cs typeface="+mn-cs"/>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marL="0" algn="l" defTabSz="914400" rtl="0" eaLnBrk="1" fontAlgn="ctr" latinLnBrk="0" hangingPunct="1"/>
                      <a:r>
                        <a:rPr lang="nb-NO" sz="800" b="0" i="0" u="none" strike="noStrike" kern="1200">
                          <a:solidFill>
                            <a:srgbClr val="656868"/>
                          </a:solidFill>
                          <a:effectLst/>
                          <a:latin typeface="Franklin Gothic Book" panose="020B0503020102020204" pitchFamily="34" charset="0"/>
                          <a:ea typeface="+mn-ea"/>
                          <a:cs typeface="+mn-cs"/>
                        </a:rPr>
                        <a:t>En 22 måneder gammel gutt falt i elva i Geiranger. Etter en lang leteaksjon ble gutten funnet omkommet. Ifølge politiet skal gutten ha falt fra en bro, og moren hoppet etter for å forsøke å redde gutten. Hjelpemannskaper og frivillige søkte etter gutten i mange timer, mens moren kom seg uskadd opp av vannet, uten å ha funnet sønnen. Gutten og hans familie var turister fra Larvik.</a:t>
                      </a:r>
                      <a:endParaRPr lang="nb-NO" sz="800" b="0" i="0" u="none" strike="noStrike" kern="1200" dirty="0">
                        <a:solidFill>
                          <a:srgbClr val="656868"/>
                        </a:solidFill>
                        <a:effectLst/>
                        <a:latin typeface="Franklin Gothic Book" panose="020B0503020102020204" pitchFamily="34" charset="0"/>
                        <a:ea typeface="+mn-ea"/>
                        <a:cs typeface="+mn-cs"/>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Mann</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Norge</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Ja</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extLst>
                  <a:ext uri="{0D108BD9-81ED-4DB2-BD59-A6C34878D82A}">
                    <a16:rowId xmlns:a16="http://schemas.microsoft.com/office/drawing/2014/main" val="3996663731"/>
                  </a:ext>
                </a:extLst>
              </a:tr>
              <a:tr h="495026">
                <a:tc>
                  <a:txBody>
                    <a:bodyPr/>
                    <a:lstStyle/>
                    <a:p>
                      <a:pPr algn="l" rtl="0" fontAlgn="ctr"/>
                      <a:r>
                        <a:rPr lang="en-US" sz="800" b="0" i="0" u="none" strike="noStrike">
                          <a:solidFill>
                            <a:srgbClr val="656868"/>
                          </a:solidFill>
                          <a:effectLst/>
                          <a:latin typeface="Franklin Gothic Book" panose="020B0503020102020204" pitchFamily="34" charset="0"/>
                        </a:rPr>
                        <a:t>46-JUL-20</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l" rtl="0" fontAlgn="ctr"/>
                      <a:r>
                        <a:rPr lang="en-US" sz="800" b="0" i="0" u="none" strike="noStrike">
                          <a:solidFill>
                            <a:srgbClr val="656868"/>
                          </a:solidFill>
                          <a:effectLst/>
                          <a:latin typeface="Franklin Gothic Book" panose="020B0503020102020204" pitchFamily="34" charset="0"/>
                        </a:rPr>
                        <a:t>Bjørvika</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l" fontAlgn="b"/>
                      <a:r>
                        <a:rPr lang="nb-NO" sz="800" b="0" i="0" u="none" strike="noStrike" kern="1200">
                          <a:solidFill>
                            <a:srgbClr val="656868"/>
                          </a:solidFill>
                          <a:effectLst/>
                          <a:latin typeface="Franklin Gothic Book" panose="020B0503020102020204" pitchFamily="34" charset="0"/>
                          <a:ea typeface="+mn-ea"/>
                          <a:cs typeface="+mn-cs"/>
                        </a:rPr>
                        <a:t>Oslo, Oslo</a:t>
                      </a:r>
                      <a:endParaRPr lang="nb-NO" sz="800" b="0" i="0" u="none" strike="noStrike" kern="1200" dirty="0">
                        <a:solidFill>
                          <a:srgbClr val="656868"/>
                        </a:solidFill>
                        <a:effectLst/>
                        <a:latin typeface="Franklin Gothic Book" panose="020B0503020102020204" pitchFamily="34" charset="0"/>
                        <a:ea typeface="+mn-ea"/>
                        <a:cs typeface="+mn-cs"/>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marL="0" algn="l" defTabSz="914400" rtl="0" eaLnBrk="1" fontAlgn="ctr" latinLnBrk="0" hangingPunct="1"/>
                      <a:r>
                        <a:rPr lang="nb-NO" sz="800" b="0" i="0" u="none" strike="noStrike" kern="1200">
                          <a:solidFill>
                            <a:srgbClr val="656868"/>
                          </a:solidFill>
                          <a:effectLst/>
                          <a:latin typeface="Franklin Gothic Book" panose="020B0503020102020204" pitchFamily="34" charset="0"/>
                          <a:ea typeface="+mn-ea"/>
                          <a:cs typeface="+mn-cs"/>
                        </a:rPr>
                        <a:t>En ung mann i begynnelsen av 20-årene ble kritisk skadet etter en badeulykke ved Munch brygge i Bjørvika i Oslo. Det ble satt i gang livreddende førstehjelp på stedet før mannen ble fraktet til Ullevål sykehus hvor han døde noen dager senere. </a:t>
                      </a:r>
                      <a:endParaRPr lang="nb-NO" sz="800" b="0" i="0" u="none" strike="noStrike" kern="1200" dirty="0">
                        <a:solidFill>
                          <a:srgbClr val="656868"/>
                        </a:solidFill>
                        <a:effectLst/>
                        <a:latin typeface="Franklin Gothic Book" panose="020B0503020102020204" pitchFamily="34" charset="0"/>
                        <a:ea typeface="+mn-ea"/>
                        <a:cs typeface="+mn-cs"/>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Mann</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20-årene</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Norge</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Ja</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extLst>
                  <a:ext uri="{0D108BD9-81ED-4DB2-BD59-A6C34878D82A}">
                    <a16:rowId xmlns:a16="http://schemas.microsoft.com/office/drawing/2014/main" val="1563847838"/>
                  </a:ext>
                </a:extLst>
              </a:tr>
              <a:tr h="509447">
                <a:tc>
                  <a:txBody>
                    <a:bodyPr/>
                    <a:lstStyle/>
                    <a:p>
                      <a:pPr algn="l" rtl="0" fontAlgn="ctr"/>
                      <a:r>
                        <a:rPr lang="en-US" sz="800" b="0" i="0" u="none" strike="noStrike">
                          <a:solidFill>
                            <a:srgbClr val="656868"/>
                          </a:solidFill>
                          <a:effectLst/>
                          <a:latin typeface="Franklin Gothic Book" panose="020B0503020102020204" pitchFamily="34" charset="0"/>
                        </a:rPr>
                        <a:t>47-JUL-20</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l" rtl="0" fontAlgn="ctr"/>
                      <a:r>
                        <a:rPr lang="en-US" sz="800" b="0" i="0" u="none" strike="noStrike">
                          <a:solidFill>
                            <a:srgbClr val="656868"/>
                          </a:solidFill>
                          <a:effectLst/>
                          <a:latin typeface="Franklin Gothic Book" panose="020B0503020102020204" pitchFamily="34" charset="0"/>
                        </a:rPr>
                        <a:t>Dalen</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l" fontAlgn="b"/>
                      <a:r>
                        <a:rPr lang="nb-NO" sz="800" b="0" i="0" u="none" strike="noStrike" kern="1200">
                          <a:solidFill>
                            <a:srgbClr val="656868"/>
                          </a:solidFill>
                          <a:effectLst/>
                          <a:latin typeface="Franklin Gothic Book" panose="020B0503020102020204" pitchFamily="34" charset="0"/>
                          <a:ea typeface="+mn-ea"/>
                          <a:cs typeface="+mn-cs"/>
                        </a:rPr>
                        <a:t>Tokke, Vestfold og Telemark</a:t>
                      </a:r>
                      <a:endParaRPr lang="nb-NO" sz="800" b="0" i="0" u="none" strike="noStrike" kern="1200" dirty="0">
                        <a:solidFill>
                          <a:srgbClr val="656868"/>
                        </a:solidFill>
                        <a:effectLst/>
                        <a:latin typeface="Franklin Gothic Book" panose="020B0503020102020204" pitchFamily="34" charset="0"/>
                        <a:ea typeface="+mn-ea"/>
                        <a:cs typeface="+mn-cs"/>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marL="0" algn="l" defTabSz="914400" rtl="0" eaLnBrk="1" fontAlgn="ctr" latinLnBrk="0" hangingPunct="1"/>
                      <a:r>
                        <a:rPr lang="nb-NO" sz="800" b="0" i="0" u="none" strike="noStrike" kern="1200">
                          <a:solidFill>
                            <a:srgbClr val="656868"/>
                          </a:solidFill>
                          <a:effectLst/>
                          <a:latin typeface="Franklin Gothic Book" panose="020B0503020102020204" pitchFamily="34" charset="0"/>
                          <a:ea typeface="+mn-ea"/>
                          <a:cs typeface="+mn-cs"/>
                        </a:rPr>
                        <a:t>En 76 år gammel mann omkom da en båt gikk rundt på innsjøen Borsæ i Tokke i Telemark. Hendelsen ble observert av vitner som klarte å få mannen på land. Det ble forsøkt livreddende førstehjelp da nødetatene ankom, men mannen ble senere erklært død.</a:t>
                      </a:r>
                      <a:endParaRPr lang="nb-NO" sz="800" b="0" i="0" u="none" strike="noStrike" kern="1200" dirty="0">
                        <a:solidFill>
                          <a:srgbClr val="656868"/>
                        </a:solidFill>
                        <a:effectLst/>
                        <a:latin typeface="Franklin Gothic Book" panose="020B0503020102020204" pitchFamily="34" charset="0"/>
                        <a:ea typeface="+mn-ea"/>
                        <a:cs typeface="+mn-cs"/>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Mann</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76</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Norge</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Nei</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extLst>
                  <a:ext uri="{0D108BD9-81ED-4DB2-BD59-A6C34878D82A}">
                    <a16:rowId xmlns:a16="http://schemas.microsoft.com/office/drawing/2014/main" val="2424420132"/>
                  </a:ext>
                </a:extLst>
              </a:tr>
              <a:tr h="563837">
                <a:tc>
                  <a:txBody>
                    <a:bodyPr/>
                    <a:lstStyle/>
                    <a:p>
                      <a:pPr algn="l" rtl="0" fontAlgn="ctr"/>
                      <a:r>
                        <a:rPr lang="en-US" sz="800" b="0" i="0" u="none" strike="noStrike">
                          <a:solidFill>
                            <a:srgbClr val="656868"/>
                          </a:solidFill>
                          <a:effectLst/>
                          <a:latin typeface="Franklin Gothic Book" panose="020B0503020102020204" pitchFamily="34" charset="0"/>
                        </a:rPr>
                        <a:t>48-JUL-20</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l" rtl="0" fontAlgn="ctr"/>
                      <a:r>
                        <a:rPr lang="en-US" sz="800" b="0" i="0" u="none" strike="noStrike">
                          <a:solidFill>
                            <a:srgbClr val="656868"/>
                          </a:solidFill>
                          <a:effectLst/>
                          <a:latin typeface="Franklin Gothic Book" panose="020B0503020102020204" pitchFamily="34" charset="0"/>
                        </a:rPr>
                        <a:t>Løvoya</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l" fontAlgn="b"/>
                      <a:r>
                        <a:rPr lang="nb-NO" sz="800" b="0" i="0" u="none" strike="noStrike" kern="1200">
                          <a:solidFill>
                            <a:srgbClr val="656868"/>
                          </a:solidFill>
                          <a:effectLst/>
                          <a:latin typeface="Franklin Gothic Book" panose="020B0503020102020204" pitchFamily="34" charset="0"/>
                          <a:ea typeface="+mn-ea"/>
                          <a:cs typeface="+mn-cs"/>
                        </a:rPr>
                        <a:t>Horten, Vestfold og Telemark</a:t>
                      </a:r>
                      <a:endParaRPr lang="nb-NO" sz="800" b="0" i="0" u="none" strike="noStrike" kern="1200" dirty="0">
                        <a:solidFill>
                          <a:srgbClr val="656868"/>
                        </a:solidFill>
                        <a:effectLst/>
                        <a:latin typeface="Franklin Gothic Book" panose="020B0503020102020204" pitchFamily="34" charset="0"/>
                        <a:ea typeface="+mn-ea"/>
                        <a:cs typeface="+mn-cs"/>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marL="0" algn="l" defTabSz="914400" rtl="0" eaLnBrk="1" fontAlgn="ctr" latinLnBrk="0" hangingPunct="1"/>
                      <a:r>
                        <a:rPr lang="nb-NO" sz="800" b="0" i="0" u="none" strike="noStrike" kern="1200">
                          <a:solidFill>
                            <a:srgbClr val="656868"/>
                          </a:solidFill>
                          <a:effectLst/>
                          <a:latin typeface="Franklin Gothic Book" panose="020B0503020102020204" pitchFamily="34" charset="0"/>
                          <a:ea typeface="+mn-ea"/>
                          <a:cs typeface="+mn-cs"/>
                        </a:rPr>
                        <a:t>En mann i 30-årene ble hentet opp livløs fra sjøen etter en dykkerulykke i Horten. Mannen ble sendt til Ullevål sykehus med redningshelikopter, men livet stod ikke til å redde.</a:t>
                      </a:r>
                      <a:endParaRPr lang="nb-NO" sz="800" b="0" i="0" u="none" strike="noStrike" kern="1200" dirty="0">
                        <a:solidFill>
                          <a:srgbClr val="656868"/>
                        </a:solidFill>
                        <a:effectLst/>
                        <a:latin typeface="Franklin Gothic Book" panose="020B0503020102020204" pitchFamily="34" charset="0"/>
                        <a:ea typeface="+mn-ea"/>
                        <a:cs typeface="+mn-cs"/>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Mann</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30</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Norge</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Ja</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extLst>
                  <a:ext uri="{0D108BD9-81ED-4DB2-BD59-A6C34878D82A}">
                    <a16:rowId xmlns:a16="http://schemas.microsoft.com/office/drawing/2014/main" val="2736292097"/>
                  </a:ext>
                </a:extLst>
              </a:tr>
              <a:tr h="583975">
                <a:tc>
                  <a:txBody>
                    <a:bodyPr/>
                    <a:lstStyle/>
                    <a:p>
                      <a:pPr algn="l" rtl="0" fontAlgn="ctr"/>
                      <a:r>
                        <a:rPr lang="en-US" sz="800" b="0" i="0" u="none" strike="noStrike">
                          <a:solidFill>
                            <a:srgbClr val="656868"/>
                          </a:solidFill>
                          <a:effectLst/>
                          <a:latin typeface="Franklin Gothic Book" panose="020B0503020102020204" pitchFamily="34" charset="0"/>
                        </a:rPr>
                        <a:t>49-JUL-20</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l" rtl="0" fontAlgn="ctr"/>
                      <a:r>
                        <a:rPr lang="en-US" sz="800" b="0" i="0" u="none" strike="noStrike">
                          <a:solidFill>
                            <a:srgbClr val="656868"/>
                          </a:solidFill>
                          <a:effectLst/>
                          <a:latin typeface="Franklin Gothic Book" panose="020B0503020102020204" pitchFamily="34" charset="0"/>
                        </a:rPr>
                        <a:t>Anarjokka</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l" fontAlgn="b"/>
                      <a:r>
                        <a:rPr lang="nb-NO" sz="800" b="0" i="0" u="none" strike="noStrike" kern="1200">
                          <a:solidFill>
                            <a:srgbClr val="656868"/>
                          </a:solidFill>
                          <a:effectLst/>
                          <a:latin typeface="Franklin Gothic Book" panose="020B0503020102020204" pitchFamily="34" charset="0"/>
                          <a:ea typeface="+mn-ea"/>
                          <a:cs typeface="+mn-cs"/>
                        </a:rPr>
                        <a:t>Karasjok, Troms og Finnmark</a:t>
                      </a:r>
                      <a:endParaRPr lang="nb-NO" sz="800" b="0" i="0" u="none" strike="noStrike" kern="1200" dirty="0">
                        <a:solidFill>
                          <a:srgbClr val="656868"/>
                        </a:solidFill>
                        <a:effectLst/>
                        <a:latin typeface="Franklin Gothic Book" panose="020B0503020102020204" pitchFamily="34" charset="0"/>
                        <a:ea typeface="+mn-ea"/>
                        <a:cs typeface="+mn-cs"/>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marL="0" algn="l" defTabSz="914400" rtl="0" eaLnBrk="1" fontAlgn="ctr" latinLnBrk="0" hangingPunct="1"/>
                      <a:r>
                        <a:rPr lang="nb-NO" sz="800" b="0" i="0" u="none" strike="noStrike" kern="1200">
                          <a:solidFill>
                            <a:srgbClr val="656868"/>
                          </a:solidFill>
                          <a:effectLst/>
                          <a:latin typeface="Franklin Gothic Book" panose="020B0503020102020204" pitchFamily="34" charset="0"/>
                          <a:ea typeface="+mn-ea"/>
                          <a:cs typeface="+mn-cs"/>
                        </a:rPr>
                        <a:t>En mann ble meldt savnet etter at en elvebåt kantret på grenseelva Anarjokka i Karasjok kommune. Etter en større leteaksjon ble mannen funnet omkommet. Han ble funnet på meters dyp, 20 meter fra det stedet der han forsvant ut i elva. Hendelsesforløpet er noe uklart, men mest sannsynlig skal mannen ha blitt tatt av strømmen da han gikk ut av båten.</a:t>
                      </a:r>
                      <a:endParaRPr lang="nb-NO" sz="800" b="0" i="0" u="none" strike="noStrike" kern="1200" dirty="0">
                        <a:solidFill>
                          <a:srgbClr val="656868"/>
                        </a:solidFill>
                        <a:effectLst/>
                        <a:latin typeface="Franklin Gothic Book" panose="020B0503020102020204" pitchFamily="34" charset="0"/>
                        <a:ea typeface="+mn-ea"/>
                        <a:cs typeface="+mn-cs"/>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Mann</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60-årene</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Norge</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Nei</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extLst>
                  <a:ext uri="{0D108BD9-81ED-4DB2-BD59-A6C34878D82A}">
                    <a16:rowId xmlns:a16="http://schemas.microsoft.com/office/drawing/2014/main" val="1709218789"/>
                  </a:ext>
                </a:extLst>
              </a:tr>
              <a:tr h="577263">
                <a:tc>
                  <a:txBody>
                    <a:bodyPr/>
                    <a:lstStyle/>
                    <a:p>
                      <a:pPr algn="l" rtl="0" fontAlgn="ctr"/>
                      <a:r>
                        <a:rPr lang="en-US" sz="800" b="0" i="0" u="none" strike="noStrike">
                          <a:solidFill>
                            <a:srgbClr val="656868"/>
                          </a:solidFill>
                          <a:effectLst/>
                          <a:latin typeface="Franklin Gothic Book" panose="020B0503020102020204" pitchFamily="34" charset="0"/>
                        </a:rPr>
                        <a:t>50-JUL-20</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l" rtl="0" fontAlgn="ctr"/>
                      <a:r>
                        <a:rPr lang="en-US" sz="800" b="0" i="0" u="none" strike="noStrike">
                          <a:solidFill>
                            <a:srgbClr val="656868"/>
                          </a:solidFill>
                          <a:effectLst/>
                          <a:latin typeface="Franklin Gothic Book" panose="020B0503020102020204" pitchFamily="34" charset="0"/>
                        </a:rPr>
                        <a:t>Bildøy</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l" fontAlgn="b"/>
                      <a:r>
                        <a:rPr lang="nb-NO" sz="800" b="0" i="0" u="none" strike="noStrike" kern="1200">
                          <a:solidFill>
                            <a:srgbClr val="656868"/>
                          </a:solidFill>
                          <a:effectLst/>
                          <a:latin typeface="Franklin Gothic Book" panose="020B0503020102020204" pitchFamily="34" charset="0"/>
                          <a:ea typeface="+mn-ea"/>
                          <a:cs typeface="+mn-cs"/>
                        </a:rPr>
                        <a:t>Øygarden, Vestland</a:t>
                      </a:r>
                      <a:endParaRPr lang="nb-NO" sz="800" b="0" i="0" u="none" strike="noStrike" kern="1200" dirty="0">
                        <a:solidFill>
                          <a:srgbClr val="656868"/>
                        </a:solidFill>
                        <a:effectLst/>
                        <a:latin typeface="Franklin Gothic Book" panose="020B0503020102020204" pitchFamily="34" charset="0"/>
                        <a:ea typeface="+mn-ea"/>
                        <a:cs typeface="+mn-cs"/>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marL="0" algn="l" defTabSz="914400" rtl="0" eaLnBrk="1" fontAlgn="ctr" latinLnBrk="0" hangingPunct="1"/>
                      <a:r>
                        <a:rPr lang="nb-NO" sz="800" b="0" i="0" u="none" strike="noStrike" kern="1200">
                          <a:solidFill>
                            <a:srgbClr val="656868"/>
                          </a:solidFill>
                          <a:effectLst/>
                          <a:latin typeface="Franklin Gothic Book" panose="020B0503020102020204" pitchFamily="34" charset="0"/>
                          <a:ea typeface="+mn-ea"/>
                          <a:cs typeface="+mn-cs"/>
                        </a:rPr>
                        <a:t>Mann i 60-årene døde etter en ulykke på sjøen ved Bildøy Marina i Øygarden kommune. Mannen utførte vedlikehold på en lanterne da han mistet balansen og falt i sjøen fra en flytebrygge. Han ble tatt opp av sjøen og livreddende førstehjelp ble startet før han ble fraktet med luftambulanse til sykehuset, men livet stod ikke til å redde.</a:t>
                      </a:r>
                      <a:endParaRPr lang="nb-NO" sz="800" b="0" i="0" u="none" strike="noStrike" kern="1200" dirty="0">
                        <a:solidFill>
                          <a:srgbClr val="656868"/>
                        </a:solidFill>
                        <a:effectLst/>
                        <a:latin typeface="Franklin Gothic Book" panose="020B0503020102020204" pitchFamily="34" charset="0"/>
                        <a:ea typeface="+mn-ea"/>
                        <a:cs typeface="+mn-cs"/>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Mann</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67</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Norge</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Nei</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extLst>
                  <a:ext uri="{0D108BD9-81ED-4DB2-BD59-A6C34878D82A}">
                    <a16:rowId xmlns:a16="http://schemas.microsoft.com/office/drawing/2014/main" val="372202808"/>
                  </a:ext>
                </a:extLst>
              </a:tr>
              <a:tr h="536988">
                <a:tc>
                  <a:txBody>
                    <a:bodyPr/>
                    <a:lstStyle/>
                    <a:p>
                      <a:pPr algn="l" rtl="0" fontAlgn="ctr"/>
                      <a:r>
                        <a:rPr lang="en-US" sz="800" b="0" i="0" u="none" strike="noStrike">
                          <a:solidFill>
                            <a:srgbClr val="656868"/>
                          </a:solidFill>
                          <a:effectLst/>
                          <a:latin typeface="Franklin Gothic Book" panose="020B0503020102020204" pitchFamily="34" charset="0"/>
                        </a:rPr>
                        <a:t>51-JUL-20</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l"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l" fontAlgn="b"/>
                      <a:r>
                        <a:rPr lang="nb-NO" sz="800" b="0" i="0" u="none" strike="noStrike" kern="1200">
                          <a:solidFill>
                            <a:srgbClr val="656868"/>
                          </a:solidFill>
                          <a:effectLst/>
                          <a:latin typeface="Franklin Gothic Book" panose="020B0503020102020204" pitchFamily="34" charset="0"/>
                          <a:ea typeface="+mn-ea"/>
                          <a:cs typeface="+mn-cs"/>
                        </a:rPr>
                        <a:t>Sortland, Nordland</a:t>
                      </a:r>
                      <a:endParaRPr lang="nb-NO" sz="800" b="0" i="0" u="none" strike="noStrike" kern="1200" dirty="0">
                        <a:solidFill>
                          <a:srgbClr val="656868"/>
                        </a:solidFill>
                        <a:effectLst/>
                        <a:latin typeface="Franklin Gothic Book" panose="020B0503020102020204" pitchFamily="34" charset="0"/>
                        <a:ea typeface="+mn-ea"/>
                        <a:cs typeface="+mn-cs"/>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marL="0" algn="l" defTabSz="914400" rtl="0" eaLnBrk="1" fontAlgn="ctr" latinLnBrk="0" hangingPunct="1"/>
                      <a:r>
                        <a:rPr lang="nb-NO" sz="800" b="0" i="0" u="none" strike="noStrike" kern="1200">
                          <a:solidFill>
                            <a:srgbClr val="656868"/>
                          </a:solidFill>
                          <a:effectLst/>
                          <a:latin typeface="Franklin Gothic Book" panose="020B0503020102020204" pitchFamily="34" charset="0"/>
                          <a:ea typeface="+mn-ea"/>
                          <a:cs typeface="+mn-cs"/>
                        </a:rPr>
                        <a:t>En mann i 50-årene fra Møre og Romsdal døde i en drukningsulykke på Sortland.  Mannen skal ha falt i havet da han var i ferd med å gå om bord i en brønnbåt. Det ble utført livreddende førstehjelp på stedet etter at mannen var blitt hentet opp, men livet hans sto ikke til å redde.</a:t>
                      </a:r>
                      <a:endParaRPr lang="nb-NO" sz="800" b="0" i="0" u="none" strike="noStrike" kern="1200" dirty="0">
                        <a:solidFill>
                          <a:srgbClr val="656868"/>
                        </a:solidFill>
                        <a:effectLst/>
                        <a:latin typeface="Franklin Gothic Book" panose="020B0503020102020204" pitchFamily="34" charset="0"/>
                        <a:ea typeface="+mn-ea"/>
                        <a:cs typeface="+mn-cs"/>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Mann</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50-årene</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Norge</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Nei</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extLst>
                  <a:ext uri="{0D108BD9-81ED-4DB2-BD59-A6C34878D82A}">
                    <a16:rowId xmlns:a16="http://schemas.microsoft.com/office/drawing/2014/main" val="695261057"/>
                  </a:ext>
                </a:extLst>
              </a:tr>
              <a:tr h="476577">
                <a:tc>
                  <a:txBody>
                    <a:bodyPr/>
                    <a:lstStyle/>
                    <a:p>
                      <a:pPr algn="l" rtl="0" fontAlgn="ctr"/>
                      <a:r>
                        <a:rPr lang="en-US" sz="800" b="0" i="0" u="none" strike="noStrike">
                          <a:solidFill>
                            <a:srgbClr val="656868"/>
                          </a:solidFill>
                          <a:effectLst/>
                          <a:latin typeface="Franklin Gothic Book" panose="020B0503020102020204" pitchFamily="34" charset="0"/>
                        </a:rPr>
                        <a:t>52-JUL-20</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l" rtl="0" fontAlgn="ctr"/>
                      <a:r>
                        <a:rPr lang="en-US" sz="800" b="0" i="0" u="none" strike="noStrike">
                          <a:solidFill>
                            <a:srgbClr val="656868"/>
                          </a:solidFill>
                          <a:effectLst/>
                          <a:latin typeface="Franklin Gothic Book" panose="020B0503020102020204" pitchFamily="34" charset="0"/>
                        </a:rPr>
                        <a:t>Divielva</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l" fontAlgn="b"/>
                      <a:r>
                        <a:rPr lang="nb-NO" sz="800" b="0" i="0" u="none" strike="noStrike" kern="1200">
                          <a:solidFill>
                            <a:srgbClr val="656868"/>
                          </a:solidFill>
                          <a:effectLst/>
                          <a:latin typeface="Franklin Gothic Book" panose="020B0503020102020204" pitchFamily="34" charset="0"/>
                          <a:ea typeface="+mn-ea"/>
                          <a:cs typeface="+mn-cs"/>
                        </a:rPr>
                        <a:t>Målselv, Troms og Finnmark</a:t>
                      </a:r>
                      <a:endParaRPr lang="nb-NO" sz="800" b="0" i="0" u="none" strike="noStrike" kern="1200" dirty="0">
                        <a:solidFill>
                          <a:srgbClr val="656868"/>
                        </a:solidFill>
                        <a:effectLst/>
                        <a:latin typeface="Franklin Gothic Book" panose="020B0503020102020204" pitchFamily="34" charset="0"/>
                        <a:ea typeface="+mn-ea"/>
                        <a:cs typeface="+mn-cs"/>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marL="0" algn="l" defTabSz="914400" rtl="0" eaLnBrk="1" fontAlgn="ctr" latinLnBrk="0" hangingPunct="1"/>
                      <a:r>
                        <a:rPr lang="nb-NO" sz="800" b="0" i="0" u="none" strike="noStrike" kern="1200">
                          <a:solidFill>
                            <a:srgbClr val="656868"/>
                          </a:solidFill>
                          <a:effectLst/>
                          <a:latin typeface="Franklin Gothic Book" panose="020B0503020102020204" pitchFamily="34" charset="0"/>
                          <a:ea typeface="+mn-ea"/>
                          <a:cs typeface="+mn-cs"/>
                        </a:rPr>
                        <a:t>En 55 år gammel fisker ble meldt savnet i Divielva. Han ble meldt savnet da han ikke kom tilbake etter fisketur og familien fant mannens fiskestang og ryggsekk langs elvebredden. Etter en omfattende leteaksjon ble mannen funnet omkommet.</a:t>
                      </a:r>
                      <a:endParaRPr lang="nb-NO" sz="800" b="0" i="0" u="none" strike="noStrike" kern="1200" dirty="0">
                        <a:solidFill>
                          <a:srgbClr val="656868"/>
                        </a:solidFill>
                        <a:effectLst/>
                        <a:latin typeface="Franklin Gothic Book" panose="020B0503020102020204" pitchFamily="34" charset="0"/>
                        <a:ea typeface="+mn-ea"/>
                        <a:cs typeface="+mn-cs"/>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Mann</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55</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Norge</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Nei</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extLst>
                  <a:ext uri="{0D108BD9-81ED-4DB2-BD59-A6C34878D82A}">
                    <a16:rowId xmlns:a16="http://schemas.microsoft.com/office/drawing/2014/main" val="3233863697"/>
                  </a:ext>
                </a:extLst>
              </a:tr>
              <a:tr h="476577">
                <a:tc>
                  <a:txBody>
                    <a:bodyPr/>
                    <a:lstStyle/>
                    <a:p>
                      <a:pPr algn="l" rtl="0" fontAlgn="ctr"/>
                      <a:r>
                        <a:rPr lang="en-US" sz="800" b="0" i="0" u="none" strike="noStrike">
                          <a:solidFill>
                            <a:srgbClr val="656868"/>
                          </a:solidFill>
                          <a:effectLst/>
                          <a:latin typeface="Franklin Gothic Book" panose="020B0503020102020204" pitchFamily="34" charset="0"/>
                        </a:rPr>
                        <a:t>53-JUL-20</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l" rtl="0" fontAlgn="ctr"/>
                      <a:r>
                        <a:rPr lang="en-US" sz="800" b="0" i="0" u="none" strike="noStrike" dirty="0" err="1">
                          <a:solidFill>
                            <a:srgbClr val="656868"/>
                          </a:solidFill>
                          <a:effectLst/>
                          <a:latin typeface="Franklin Gothic Book" panose="020B0503020102020204" pitchFamily="34" charset="0"/>
                        </a:rPr>
                        <a:t>Harstad</a:t>
                      </a:r>
                      <a:r>
                        <a:rPr lang="en-US" sz="800" b="0" i="0" u="none" strike="noStrike" dirty="0">
                          <a:solidFill>
                            <a:srgbClr val="656868"/>
                          </a:solidFill>
                          <a:effectLst/>
                          <a:latin typeface="Franklin Gothic Book" panose="020B0503020102020204" pitchFamily="34" charset="0"/>
                        </a:rPr>
                        <a:t> </a:t>
                      </a:r>
                      <a:r>
                        <a:rPr lang="en-US" sz="800" b="0" i="0" u="none" strike="noStrike" dirty="0" err="1">
                          <a:solidFill>
                            <a:srgbClr val="656868"/>
                          </a:solidFill>
                          <a:effectLst/>
                          <a:latin typeface="Franklin Gothic Book" panose="020B0503020102020204" pitchFamily="34" charset="0"/>
                        </a:rPr>
                        <a:t>havn</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l" fontAlgn="b"/>
                      <a:r>
                        <a:rPr lang="nb-NO" sz="800" b="0" i="0" u="none" strike="noStrike" kern="1200">
                          <a:solidFill>
                            <a:srgbClr val="656868"/>
                          </a:solidFill>
                          <a:effectLst/>
                          <a:latin typeface="Franklin Gothic Book" panose="020B0503020102020204" pitchFamily="34" charset="0"/>
                          <a:ea typeface="+mn-ea"/>
                          <a:cs typeface="+mn-cs"/>
                        </a:rPr>
                        <a:t>Harstad, Troms og Finnmark</a:t>
                      </a:r>
                      <a:endParaRPr lang="nb-NO" sz="800" b="0" i="0" u="none" strike="noStrike" kern="1200" dirty="0">
                        <a:solidFill>
                          <a:srgbClr val="656868"/>
                        </a:solidFill>
                        <a:effectLst/>
                        <a:latin typeface="Franklin Gothic Book" panose="020B0503020102020204" pitchFamily="34" charset="0"/>
                        <a:ea typeface="+mn-ea"/>
                        <a:cs typeface="+mn-cs"/>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marL="0" algn="l" defTabSz="914400" rtl="0" eaLnBrk="1" fontAlgn="ctr" latinLnBrk="0" hangingPunct="1"/>
                      <a:r>
                        <a:rPr lang="nb-NO" sz="800" b="0" i="0" u="none" strike="noStrike" kern="1200">
                          <a:solidFill>
                            <a:srgbClr val="656868"/>
                          </a:solidFill>
                          <a:effectLst/>
                          <a:latin typeface="Franklin Gothic Book" panose="020B0503020102020204" pitchFamily="34" charset="0"/>
                          <a:ea typeface="+mn-ea"/>
                          <a:cs typeface="+mn-cs"/>
                        </a:rPr>
                        <a:t>En kvinne ble funnet omkommet i sjøen i Harstad. Politiet at kvinnen er i 50-åra og var bosatt i Harstad. Det er ikke mistanke om noe kriminelt</a:t>
                      </a:r>
                      <a:endParaRPr lang="nb-NO" sz="800" b="0" i="0" u="none" strike="noStrike" kern="1200" dirty="0">
                        <a:solidFill>
                          <a:srgbClr val="656868"/>
                        </a:solidFill>
                        <a:effectLst/>
                        <a:latin typeface="Franklin Gothic Book" panose="020B0503020102020204" pitchFamily="34" charset="0"/>
                        <a:ea typeface="+mn-ea"/>
                        <a:cs typeface="+mn-cs"/>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Kvinne</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50-årene</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Norge</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Nei</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extLst>
                  <a:ext uri="{0D108BD9-81ED-4DB2-BD59-A6C34878D82A}">
                    <a16:rowId xmlns:a16="http://schemas.microsoft.com/office/drawing/2014/main" val="3902536103"/>
                  </a:ext>
                </a:extLst>
              </a:tr>
              <a:tr h="476577">
                <a:tc>
                  <a:txBody>
                    <a:bodyPr/>
                    <a:lstStyle/>
                    <a:p>
                      <a:pPr algn="l" rtl="0" fontAlgn="ctr"/>
                      <a:r>
                        <a:rPr lang="en-US" sz="800" b="0" i="0" u="none" strike="noStrike">
                          <a:solidFill>
                            <a:srgbClr val="656868"/>
                          </a:solidFill>
                          <a:effectLst/>
                          <a:latin typeface="Franklin Gothic Book" panose="020B0503020102020204" pitchFamily="34" charset="0"/>
                        </a:rPr>
                        <a:t>54-JUL-20</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l" rtl="0" fontAlgn="ctr"/>
                      <a:r>
                        <a:rPr lang="en-US" sz="800" b="0" i="0" u="none" strike="noStrike">
                          <a:solidFill>
                            <a:srgbClr val="656868"/>
                          </a:solidFill>
                          <a:effectLst/>
                          <a:latin typeface="Franklin Gothic Book" panose="020B0503020102020204" pitchFamily="34" charset="0"/>
                        </a:rPr>
                        <a:t>Reipå</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l" fontAlgn="b"/>
                      <a:r>
                        <a:rPr lang="nb-NO" sz="800" b="0" i="0" u="none" strike="noStrike" kern="1200">
                          <a:solidFill>
                            <a:srgbClr val="656868"/>
                          </a:solidFill>
                          <a:effectLst/>
                          <a:latin typeface="Franklin Gothic Book" panose="020B0503020102020204" pitchFamily="34" charset="0"/>
                          <a:ea typeface="+mn-ea"/>
                          <a:cs typeface="+mn-cs"/>
                        </a:rPr>
                        <a:t>Meløy, Nordland</a:t>
                      </a:r>
                      <a:endParaRPr lang="nb-NO" sz="800" b="0" i="0" u="none" strike="noStrike" kern="1200" dirty="0">
                        <a:solidFill>
                          <a:srgbClr val="656868"/>
                        </a:solidFill>
                        <a:effectLst/>
                        <a:latin typeface="Franklin Gothic Book" panose="020B0503020102020204" pitchFamily="34" charset="0"/>
                        <a:ea typeface="+mn-ea"/>
                        <a:cs typeface="+mn-cs"/>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marL="0" algn="l" defTabSz="914400" rtl="0" eaLnBrk="1" fontAlgn="ctr" latinLnBrk="0" hangingPunct="1"/>
                      <a:r>
                        <a:rPr lang="nb-NO" sz="800" b="0" i="0" u="none" strike="noStrike" kern="1200" dirty="0">
                          <a:solidFill>
                            <a:srgbClr val="656868"/>
                          </a:solidFill>
                          <a:effectLst/>
                          <a:latin typeface="Franklin Gothic Book" panose="020B0503020102020204" pitchFamily="34" charset="0"/>
                          <a:ea typeface="+mn-ea"/>
                          <a:cs typeface="+mn-cs"/>
                        </a:rPr>
                        <a:t>En mann i 70-årene ble funnet livløs i vannet etter en  ulykke ved </a:t>
                      </a:r>
                      <a:r>
                        <a:rPr lang="nb-NO" sz="800" b="0" i="0" u="none" strike="noStrike" kern="1200" dirty="0" err="1">
                          <a:solidFill>
                            <a:srgbClr val="656868"/>
                          </a:solidFill>
                          <a:effectLst/>
                          <a:latin typeface="Franklin Gothic Book" panose="020B0503020102020204" pitchFamily="34" charset="0"/>
                          <a:ea typeface="+mn-ea"/>
                          <a:cs typeface="+mn-cs"/>
                        </a:rPr>
                        <a:t>Markavatnet</a:t>
                      </a:r>
                      <a:r>
                        <a:rPr lang="nb-NO" sz="800" b="0" i="0" u="none" strike="noStrike" kern="1200" dirty="0">
                          <a:solidFill>
                            <a:srgbClr val="656868"/>
                          </a:solidFill>
                          <a:effectLst/>
                          <a:latin typeface="Franklin Gothic Book" panose="020B0503020102020204" pitchFamily="34" charset="0"/>
                          <a:ea typeface="+mn-ea"/>
                          <a:cs typeface="+mn-cs"/>
                        </a:rPr>
                        <a:t>, like ved Reipå i Meløy kommune. Ulykken skal ha skjedd i forbindelse med bading, og det var mannens familie som fant ham i vannet og meldte fra om ulykken.</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Mann</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70-årene</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Norge</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dirty="0" err="1">
                          <a:solidFill>
                            <a:srgbClr val="656868"/>
                          </a:solidFill>
                          <a:effectLst/>
                          <a:latin typeface="Franklin Gothic Book" panose="020B0503020102020204" pitchFamily="34" charset="0"/>
                        </a:rPr>
                        <a:t>Nei</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extLst>
                  <a:ext uri="{0D108BD9-81ED-4DB2-BD59-A6C34878D82A}">
                    <a16:rowId xmlns:a16="http://schemas.microsoft.com/office/drawing/2014/main" val="578708165"/>
                  </a:ext>
                </a:extLst>
              </a:tr>
            </a:tbl>
          </a:graphicData>
        </a:graphic>
      </p:graphicFrame>
      <p:sp>
        <p:nvSpPr>
          <p:cNvPr id="9" name="Sted_Årsak_Tekst2"/>
          <p:cNvSpPr txBox="1"/>
          <p:nvPr/>
        </p:nvSpPr>
        <p:spPr>
          <a:xfrm>
            <a:off x="729410" y="936253"/>
            <a:ext cx="1975600" cy="338554"/>
          </a:xfrm>
          <a:prstGeom prst="rect">
            <a:avLst/>
          </a:prstGeom>
          <a:noFill/>
        </p:spPr>
        <p:txBody>
          <a:bodyPr wrap="square" rtlCol="0">
            <a:spAutoFit/>
          </a:bodyPr>
          <a:lstStyle/>
          <a:p>
            <a:r>
              <a:rPr lang="nb-NO" sz="800"/>
              <a:t>Tabellen gir en oversikt over drukningene i juli.</a:t>
            </a:r>
            <a:endParaRPr lang="en-US" sz="800" dirty="0"/>
          </a:p>
        </p:txBody>
      </p:sp>
      <p:sp>
        <p:nvSpPr>
          <p:cNvPr id="2" name="Sted_Årsak_Tekst1"/>
          <p:cNvSpPr>
            <a:spLocks noGrp="1"/>
          </p:cNvSpPr>
          <p:nvPr>
            <p:ph type="title"/>
          </p:nvPr>
        </p:nvSpPr>
        <p:spPr>
          <a:xfrm>
            <a:off x="731838" y="317499"/>
            <a:ext cx="2489157" cy="412171"/>
          </a:xfrm>
        </p:spPr>
        <p:txBody>
          <a:bodyPr/>
          <a:lstStyle/>
          <a:p>
            <a:r>
              <a:rPr lang="en-US"/>
              <a:t>Drukninger i juli</a:t>
            </a:r>
            <a:endParaRPr lang="en-US" dirty="0"/>
          </a:p>
        </p:txBody>
      </p:sp>
    </p:spTree>
    <p:extLst>
      <p:ext uri="{BB962C8B-B14F-4D97-AF65-F5344CB8AC3E}">
        <p14:creationId xmlns:p14="http://schemas.microsoft.com/office/powerpoint/2010/main" val="36303028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795108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t>Formål, avgrensning og innhold</a:t>
            </a:r>
          </a:p>
        </p:txBody>
      </p:sp>
      <p:sp>
        <p:nvSpPr>
          <p:cNvPr id="3" name="Slide Number Placeholder 2"/>
          <p:cNvSpPr>
            <a:spLocks noGrp="1"/>
          </p:cNvSpPr>
          <p:nvPr>
            <p:ph type="sldNum" sz="quarter" idx="12"/>
          </p:nvPr>
        </p:nvSpPr>
        <p:spPr/>
        <p:txBody>
          <a:bodyPr/>
          <a:lstStyle/>
          <a:p>
            <a:fld id="{4034786A-71DB-4DE9-B94A-458E20ABCBA1}" type="slidenum">
              <a:rPr lang="en-US" smtClean="0"/>
              <a:pPr/>
              <a:t>2</a:t>
            </a:fld>
            <a:endParaRPr lang="en-US" dirty="0"/>
          </a:p>
        </p:txBody>
      </p:sp>
      <p:sp>
        <p:nvSpPr>
          <p:cNvPr id="4" name="Text Placeholder 3"/>
          <p:cNvSpPr>
            <a:spLocks noGrp="1"/>
          </p:cNvSpPr>
          <p:nvPr>
            <p:ph type="body" sz="quarter" idx="13"/>
          </p:nvPr>
        </p:nvSpPr>
        <p:spPr/>
        <p:txBody>
          <a:bodyPr/>
          <a:lstStyle/>
          <a:p>
            <a:r>
              <a:rPr lang="nb-NO" sz="1000" dirty="0">
                <a:solidFill>
                  <a:schemeClr val="accent1"/>
                </a:solidFill>
              </a:rPr>
              <a:t>Formål</a:t>
            </a:r>
            <a:br>
              <a:rPr lang="nb-NO" sz="1000" dirty="0"/>
            </a:br>
            <a:r>
              <a:rPr lang="nb-NO" sz="1000" dirty="0"/>
              <a:t>På oppdrag fra Redningsselskapet lager Retriever månedlig statistikk over drukningsulykker i Norge. Statistikken er basert på gjennomlesning av medieomtale. Basert på medieoppslagene samler vi informasjon om følgende (hvis oppgitt):</a:t>
            </a:r>
          </a:p>
          <a:p>
            <a:pPr marL="171450" indent="-171450">
              <a:lnSpc>
                <a:spcPct val="100000"/>
              </a:lnSpc>
              <a:buFont typeface="Arial" panose="020B0604020202020204" pitchFamily="34" charset="0"/>
              <a:buChar char="•"/>
            </a:pPr>
            <a:r>
              <a:rPr lang="nb-NO" sz="1000" dirty="0"/>
              <a:t>Fylke</a:t>
            </a:r>
          </a:p>
          <a:p>
            <a:pPr marL="171450" indent="-171450">
              <a:lnSpc>
                <a:spcPct val="100000"/>
              </a:lnSpc>
              <a:buFont typeface="Arial" panose="020B0604020202020204" pitchFamily="34" charset="0"/>
              <a:buChar char="•"/>
            </a:pPr>
            <a:r>
              <a:rPr lang="nb-NO" sz="1000" dirty="0"/>
              <a:t>Sted, så spesifikt som mulig</a:t>
            </a:r>
          </a:p>
          <a:p>
            <a:pPr marL="171450" indent="-171450">
              <a:lnSpc>
                <a:spcPct val="100000"/>
              </a:lnSpc>
              <a:buFont typeface="Arial" panose="020B0604020202020204" pitchFamily="34" charset="0"/>
              <a:buChar char="•"/>
            </a:pPr>
            <a:r>
              <a:rPr lang="nb-NO" sz="1000" dirty="0"/>
              <a:t>Årsak til drukning</a:t>
            </a:r>
          </a:p>
          <a:p>
            <a:pPr marL="171450" indent="-171450">
              <a:lnSpc>
                <a:spcPct val="100000"/>
              </a:lnSpc>
              <a:buFont typeface="Arial" panose="020B0604020202020204" pitchFamily="34" charset="0"/>
              <a:buChar char="•"/>
            </a:pPr>
            <a:r>
              <a:rPr lang="nb-NO" sz="1000" dirty="0"/>
              <a:t>Kjønn/alder på druknede</a:t>
            </a:r>
          </a:p>
          <a:p>
            <a:pPr marL="171450" indent="-171450">
              <a:lnSpc>
                <a:spcPct val="100000"/>
              </a:lnSpc>
              <a:buFont typeface="Arial" panose="020B0604020202020204" pitchFamily="34" charset="0"/>
              <a:buChar char="•"/>
            </a:pPr>
            <a:r>
              <a:rPr lang="nb-NO" sz="1000" dirty="0"/>
              <a:t>Nasjonalitet på druknede</a:t>
            </a:r>
          </a:p>
          <a:p>
            <a:pPr marL="171450" indent="-171450">
              <a:lnSpc>
                <a:spcPct val="100000"/>
              </a:lnSpc>
              <a:buFont typeface="Arial" panose="020B0604020202020204" pitchFamily="34" charset="0"/>
              <a:buChar char="•"/>
            </a:pPr>
            <a:r>
              <a:rPr lang="nb-NO" sz="1000" dirty="0"/>
              <a:t>Hvorvidt det har vært en redningsskøyte involvert</a:t>
            </a:r>
          </a:p>
          <a:p>
            <a:endParaRPr lang="nb-NO" sz="1000" dirty="0"/>
          </a:p>
          <a:p>
            <a:r>
              <a:rPr lang="nb-NO" sz="1000" dirty="0">
                <a:solidFill>
                  <a:schemeClr val="accent1"/>
                </a:solidFill>
              </a:rPr>
              <a:t>Avgrensninger og forbehold</a:t>
            </a:r>
            <a:br>
              <a:rPr lang="nb-NO" sz="1000" dirty="0"/>
            </a:br>
            <a:r>
              <a:rPr lang="nb-NO" sz="1000" dirty="0"/>
              <a:t>Statistikken bygger på analyse av norske redaksjonelle medier i Retrievers kildepakke. Retriever har utarbeidet et søk som henter inn alle oppslag hvor varianter av ordet «drukning» er nevnt, i tillegg fanger søket opp oppslag som omtaler «omkomne» i forbindelse med vann-, og sjørelaterte ord. Vi tar utgangspunkt i et bredt søk for å være sikker på at all omtale av reelle drukningsulykker fanges opp. Hvis ikke nasjonalitet er oppgitt, er det vurdert til å være en nordmann. </a:t>
            </a:r>
          </a:p>
          <a:p>
            <a:endParaRPr lang="nb-NO" dirty="0"/>
          </a:p>
        </p:txBody>
      </p:sp>
      <p:sp>
        <p:nvSpPr>
          <p:cNvPr id="5" name="Text Placeholder 4"/>
          <p:cNvSpPr>
            <a:spLocks noGrp="1"/>
          </p:cNvSpPr>
          <p:nvPr>
            <p:ph type="body" sz="quarter" idx="14"/>
          </p:nvPr>
        </p:nvSpPr>
        <p:spPr/>
        <p:txBody>
          <a:bodyPr/>
          <a:lstStyle/>
          <a:p>
            <a:r>
              <a:rPr lang="en-US" dirty="0" err="1">
                <a:solidFill>
                  <a:schemeClr val="bg1"/>
                </a:solidFill>
              </a:rPr>
              <a:t>Innhold</a:t>
            </a:r>
            <a:endParaRPr lang="en-US" dirty="0">
              <a:solidFill>
                <a:schemeClr val="bg1"/>
              </a:solidFill>
            </a:endParaRPr>
          </a:p>
        </p:txBody>
      </p:sp>
      <p:graphicFrame>
        <p:nvGraphicFramePr>
          <p:cNvPr id="7" name="Content Placeholder 4"/>
          <p:cNvGraphicFramePr>
            <a:graphicFrameLocks noGrp="1"/>
          </p:cNvGraphicFramePr>
          <p:nvPr>
            <p:ph idx="10"/>
            <p:extLst>
              <p:ext uri="{D42A27DB-BD31-4B8C-83A1-F6EECF244321}">
                <p14:modId xmlns:p14="http://schemas.microsoft.com/office/powerpoint/2010/main" val="3447982140"/>
              </p:ext>
            </p:extLst>
          </p:nvPr>
        </p:nvGraphicFramePr>
        <p:xfrm>
          <a:off x="8747450" y="852523"/>
          <a:ext cx="2924433" cy="2250245"/>
        </p:xfrm>
        <a:graphic>
          <a:graphicData uri="http://schemas.openxmlformats.org/drawingml/2006/table">
            <a:tbl>
              <a:tblPr/>
              <a:tblGrid>
                <a:gridCol w="2349135">
                  <a:extLst>
                    <a:ext uri="{9D8B030D-6E8A-4147-A177-3AD203B41FA5}">
                      <a16:colId xmlns:a16="http://schemas.microsoft.com/office/drawing/2014/main" val="20000"/>
                    </a:ext>
                  </a:extLst>
                </a:gridCol>
                <a:gridCol w="575298">
                  <a:extLst>
                    <a:ext uri="{9D8B030D-6E8A-4147-A177-3AD203B41FA5}">
                      <a16:colId xmlns:a16="http://schemas.microsoft.com/office/drawing/2014/main" val="20001"/>
                    </a:ext>
                  </a:extLst>
                </a:gridCol>
              </a:tblGrid>
              <a:tr h="276560">
                <a:tc>
                  <a:txBody>
                    <a:bodyPr/>
                    <a:lstStyle/>
                    <a:p>
                      <a:pPr algn="l" fontAlgn="b"/>
                      <a:r>
                        <a:rPr lang="en-US" sz="1000" dirty="0" err="1">
                          <a:solidFill>
                            <a:schemeClr val="bg1"/>
                          </a:solidFill>
                          <a:latin typeface="+mj-lt"/>
                          <a:ea typeface="+mn-ea"/>
                          <a:cs typeface="+mn-cs"/>
                        </a:rPr>
                        <a:t>Sammendrag</a:t>
                      </a:r>
                      <a:endParaRPr lang="en-US" sz="1000" dirty="0">
                        <a:solidFill>
                          <a:schemeClr val="bg1"/>
                        </a:solidFill>
                        <a:latin typeface="+mj-lt"/>
                        <a:ea typeface="+mn-ea"/>
                        <a:cs typeface="+mn-cs"/>
                      </a:endParaRPr>
                    </a:p>
                  </a:txBody>
                  <a:tcPr marL="9525" marR="9525" marT="9525" marB="0" anchor="b">
                    <a:lnL>
                      <a:noFill/>
                    </a:lnL>
                    <a:lnR>
                      <a:noFill/>
                    </a:lnR>
                    <a:lnT>
                      <a:noFill/>
                    </a:lnT>
                    <a:lnB>
                      <a:noFill/>
                    </a:lnB>
                  </a:tcPr>
                </a:tc>
                <a:tc>
                  <a:txBody>
                    <a:bodyPr/>
                    <a:lstStyle/>
                    <a:p>
                      <a:pPr algn="r" fontAlgn="b"/>
                      <a:r>
                        <a:rPr lang="en-US" sz="1000" dirty="0">
                          <a:solidFill>
                            <a:schemeClr val="bg1"/>
                          </a:solidFill>
                          <a:latin typeface="+mj-lt"/>
                          <a:ea typeface="+mn-ea"/>
                          <a:cs typeface="+mn-cs"/>
                        </a:rPr>
                        <a:t>3</a:t>
                      </a:r>
                    </a:p>
                  </a:txBody>
                  <a:tcPr marL="9525" marR="9525" marT="9525" marB="0" anchor="b">
                    <a:lnL>
                      <a:noFill/>
                    </a:lnL>
                    <a:lnR>
                      <a:noFill/>
                    </a:lnR>
                    <a:lnT>
                      <a:noFill/>
                    </a:lnT>
                    <a:lnB>
                      <a:noFill/>
                    </a:lnB>
                  </a:tcPr>
                </a:tc>
                <a:extLst>
                  <a:ext uri="{0D108BD9-81ED-4DB2-BD59-A6C34878D82A}">
                    <a16:rowId xmlns:a16="http://schemas.microsoft.com/office/drawing/2014/main" val="10001"/>
                  </a:ext>
                </a:extLst>
              </a:tr>
              <a:tr h="276560">
                <a:tc>
                  <a:txBody>
                    <a:bodyPr/>
                    <a:lstStyle/>
                    <a:p>
                      <a:pPr algn="l" fontAlgn="b"/>
                      <a:r>
                        <a:rPr lang="en-US" sz="1000" dirty="0" err="1">
                          <a:solidFill>
                            <a:schemeClr val="bg1"/>
                          </a:solidFill>
                          <a:latin typeface="+mj-lt"/>
                          <a:ea typeface="+mn-ea"/>
                          <a:cs typeface="+mn-cs"/>
                        </a:rPr>
                        <a:t>Fylkesvis</a:t>
                      </a:r>
                      <a:r>
                        <a:rPr lang="en-US" sz="1000" dirty="0">
                          <a:solidFill>
                            <a:schemeClr val="bg1"/>
                          </a:solidFill>
                          <a:latin typeface="+mj-lt"/>
                          <a:ea typeface="+mn-ea"/>
                          <a:cs typeface="+mn-cs"/>
                        </a:rPr>
                        <a:t> </a:t>
                      </a:r>
                      <a:r>
                        <a:rPr lang="en-US" sz="1000" dirty="0" err="1">
                          <a:solidFill>
                            <a:schemeClr val="bg1"/>
                          </a:solidFill>
                          <a:latin typeface="+mj-lt"/>
                          <a:ea typeface="+mn-ea"/>
                          <a:cs typeface="+mn-cs"/>
                        </a:rPr>
                        <a:t>fordeling</a:t>
                      </a:r>
                      <a:r>
                        <a:rPr lang="en-US" sz="1000" baseline="0" dirty="0">
                          <a:solidFill>
                            <a:schemeClr val="bg1"/>
                          </a:solidFill>
                          <a:latin typeface="+mj-lt"/>
                          <a:ea typeface="+mn-ea"/>
                          <a:cs typeface="+mn-cs"/>
                        </a:rPr>
                        <a:t> per </a:t>
                      </a:r>
                      <a:r>
                        <a:rPr lang="en-US" sz="1000" baseline="0" dirty="0" err="1">
                          <a:solidFill>
                            <a:schemeClr val="bg1"/>
                          </a:solidFill>
                          <a:latin typeface="+mj-lt"/>
                          <a:ea typeface="+mn-ea"/>
                          <a:cs typeface="+mn-cs"/>
                        </a:rPr>
                        <a:t>måned</a:t>
                      </a:r>
                      <a:endParaRPr lang="en-US" sz="1000" dirty="0">
                        <a:solidFill>
                          <a:schemeClr val="bg1"/>
                        </a:solidFill>
                        <a:latin typeface="+mj-lt"/>
                        <a:ea typeface="+mn-ea"/>
                        <a:cs typeface="+mn-cs"/>
                      </a:endParaRPr>
                    </a:p>
                  </a:txBody>
                  <a:tcPr marL="9525" marR="9525" marT="9525" marB="0" anchor="b">
                    <a:lnL>
                      <a:noFill/>
                    </a:lnL>
                    <a:lnR>
                      <a:noFill/>
                    </a:lnR>
                    <a:lnT>
                      <a:noFill/>
                    </a:lnT>
                    <a:lnB>
                      <a:noFill/>
                    </a:lnB>
                  </a:tcPr>
                </a:tc>
                <a:tc>
                  <a:txBody>
                    <a:bodyPr/>
                    <a:lstStyle/>
                    <a:p>
                      <a:pPr algn="r" fontAlgn="b"/>
                      <a:r>
                        <a:rPr lang="en-US" sz="1000" dirty="0">
                          <a:solidFill>
                            <a:schemeClr val="bg1"/>
                          </a:solidFill>
                          <a:latin typeface="+mj-lt"/>
                          <a:ea typeface="+mn-ea"/>
                          <a:cs typeface="+mn-cs"/>
                        </a:rPr>
                        <a:t>4</a:t>
                      </a:r>
                    </a:p>
                  </a:txBody>
                  <a:tcPr marL="9525" marR="9525" marT="9525" marB="0" anchor="b">
                    <a:lnL>
                      <a:noFill/>
                    </a:lnL>
                    <a:lnR>
                      <a:noFill/>
                    </a:lnR>
                    <a:lnT>
                      <a:noFill/>
                    </a:lnT>
                    <a:lnB>
                      <a:noFill/>
                    </a:lnB>
                  </a:tcPr>
                </a:tc>
                <a:extLst>
                  <a:ext uri="{0D108BD9-81ED-4DB2-BD59-A6C34878D82A}">
                    <a16:rowId xmlns:a16="http://schemas.microsoft.com/office/drawing/2014/main" val="10002"/>
                  </a:ext>
                </a:extLst>
              </a:tr>
              <a:tr h="276560">
                <a:tc>
                  <a:txBody>
                    <a:bodyPr/>
                    <a:lstStyle/>
                    <a:p>
                      <a:pPr algn="l" fontAlgn="b"/>
                      <a:r>
                        <a:rPr lang="en-US" sz="1000" dirty="0" err="1">
                          <a:solidFill>
                            <a:schemeClr val="bg1"/>
                          </a:solidFill>
                          <a:latin typeface="+mj-lt"/>
                          <a:ea typeface="+mn-ea"/>
                          <a:cs typeface="+mn-cs"/>
                        </a:rPr>
                        <a:t>Årsak</a:t>
                      </a:r>
                      <a:r>
                        <a:rPr lang="en-US" sz="1000" baseline="0" dirty="0">
                          <a:solidFill>
                            <a:schemeClr val="bg1"/>
                          </a:solidFill>
                          <a:latin typeface="+mj-lt"/>
                          <a:ea typeface="+mn-ea"/>
                          <a:cs typeface="+mn-cs"/>
                        </a:rPr>
                        <a:t> – </a:t>
                      </a:r>
                      <a:r>
                        <a:rPr lang="en-US" sz="1000" baseline="0" dirty="0" err="1">
                          <a:solidFill>
                            <a:schemeClr val="bg1"/>
                          </a:solidFill>
                          <a:latin typeface="+mj-lt"/>
                          <a:ea typeface="+mn-ea"/>
                          <a:cs typeface="+mn-cs"/>
                        </a:rPr>
                        <a:t>fylke</a:t>
                      </a:r>
                      <a:endParaRPr lang="en-US" sz="1000" dirty="0">
                        <a:solidFill>
                          <a:schemeClr val="bg1"/>
                        </a:solidFill>
                        <a:latin typeface="+mj-lt"/>
                        <a:ea typeface="+mn-ea"/>
                        <a:cs typeface="+mn-cs"/>
                      </a:endParaRPr>
                    </a:p>
                  </a:txBody>
                  <a:tcPr marL="9525" marR="9525" marT="9525" marB="0" anchor="b">
                    <a:lnL>
                      <a:noFill/>
                    </a:lnL>
                    <a:lnR>
                      <a:noFill/>
                    </a:lnR>
                    <a:lnT>
                      <a:noFill/>
                    </a:lnT>
                    <a:lnB>
                      <a:noFill/>
                    </a:lnB>
                  </a:tcPr>
                </a:tc>
                <a:tc>
                  <a:txBody>
                    <a:bodyPr/>
                    <a:lstStyle/>
                    <a:p>
                      <a:pPr algn="r" fontAlgn="b"/>
                      <a:r>
                        <a:rPr lang="en-US" sz="1000" dirty="0">
                          <a:solidFill>
                            <a:schemeClr val="bg1"/>
                          </a:solidFill>
                          <a:latin typeface="+mj-lt"/>
                          <a:ea typeface="+mn-ea"/>
                          <a:cs typeface="+mn-cs"/>
                        </a:rPr>
                        <a:t>5</a:t>
                      </a:r>
                    </a:p>
                  </a:txBody>
                  <a:tcPr marL="9525" marR="9525" marT="9525" marB="0" anchor="b">
                    <a:lnL>
                      <a:noFill/>
                    </a:lnL>
                    <a:lnR>
                      <a:noFill/>
                    </a:lnR>
                    <a:lnT>
                      <a:noFill/>
                    </a:lnT>
                    <a:lnB>
                      <a:noFill/>
                    </a:lnB>
                  </a:tcPr>
                </a:tc>
                <a:extLst>
                  <a:ext uri="{0D108BD9-81ED-4DB2-BD59-A6C34878D82A}">
                    <a16:rowId xmlns:a16="http://schemas.microsoft.com/office/drawing/2014/main" val="10003"/>
                  </a:ext>
                </a:extLst>
              </a:tr>
              <a:tr h="276560">
                <a:tc>
                  <a:txBody>
                    <a:bodyPr/>
                    <a:lstStyle/>
                    <a:p>
                      <a:pPr algn="l" fontAlgn="b"/>
                      <a:r>
                        <a:rPr lang="en-US" sz="1000" dirty="0" err="1">
                          <a:solidFill>
                            <a:schemeClr val="bg1"/>
                          </a:solidFill>
                          <a:latin typeface="+mj-lt"/>
                          <a:ea typeface="+mn-ea"/>
                          <a:cs typeface="+mn-cs"/>
                        </a:rPr>
                        <a:t>Kjønn</a:t>
                      </a:r>
                      <a:r>
                        <a:rPr lang="en-US" sz="1000" dirty="0">
                          <a:solidFill>
                            <a:schemeClr val="bg1"/>
                          </a:solidFill>
                          <a:latin typeface="+mj-lt"/>
                          <a:ea typeface="+mn-ea"/>
                          <a:cs typeface="+mn-cs"/>
                        </a:rPr>
                        <a:t>/alder</a:t>
                      </a:r>
                      <a:r>
                        <a:rPr lang="en-US" sz="1000" baseline="0" dirty="0">
                          <a:solidFill>
                            <a:schemeClr val="bg1"/>
                          </a:solidFill>
                          <a:latin typeface="+mj-lt"/>
                          <a:ea typeface="+mn-ea"/>
                          <a:cs typeface="+mn-cs"/>
                        </a:rPr>
                        <a:t> - </a:t>
                      </a:r>
                      <a:r>
                        <a:rPr lang="en-US" sz="1000" baseline="0" dirty="0" err="1">
                          <a:solidFill>
                            <a:schemeClr val="bg1"/>
                          </a:solidFill>
                          <a:latin typeface="+mj-lt"/>
                          <a:ea typeface="+mn-ea"/>
                          <a:cs typeface="+mn-cs"/>
                        </a:rPr>
                        <a:t>fylke</a:t>
                      </a:r>
                      <a:endParaRPr lang="en-US" sz="1000" dirty="0">
                        <a:solidFill>
                          <a:schemeClr val="bg1"/>
                        </a:solidFill>
                        <a:latin typeface="+mj-lt"/>
                        <a:ea typeface="+mn-ea"/>
                        <a:cs typeface="+mn-cs"/>
                      </a:endParaRPr>
                    </a:p>
                  </a:txBody>
                  <a:tcPr marL="9525" marR="9525" marT="9525" marB="0" anchor="b">
                    <a:lnL>
                      <a:noFill/>
                    </a:lnL>
                    <a:lnR>
                      <a:noFill/>
                    </a:lnR>
                    <a:lnT>
                      <a:noFill/>
                    </a:lnT>
                    <a:lnB>
                      <a:noFill/>
                    </a:lnB>
                  </a:tcPr>
                </a:tc>
                <a:tc>
                  <a:txBody>
                    <a:bodyPr/>
                    <a:lstStyle/>
                    <a:p>
                      <a:pPr algn="r" fontAlgn="b"/>
                      <a:r>
                        <a:rPr lang="en-US" sz="1000" dirty="0">
                          <a:solidFill>
                            <a:schemeClr val="bg1"/>
                          </a:solidFill>
                          <a:latin typeface="+mj-lt"/>
                          <a:ea typeface="+mn-ea"/>
                          <a:cs typeface="+mn-cs"/>
                        </a:rPr>
                        <a:t>8</a:t>
                      </a:r>
                    </a:p>
                  </a:txBody>
                  <a:tcPr marL="9525" marR="9525" marT="9525" marB="0" anchor="b">
                    <a:lnL>
                      <a:noFill/>
                    </a:lnL>
                    <a:lnR>
                      <a:noFill/>
                    </a:lnR>
                    <a:lnT>
                      <a:noFill/>
                    </a:lnT>
                    <a:lnB>
                      <a:noFill/>
                    </a:lnB>
                  </a:tcPr>
                </a:tc>
                <a:extLst>
                  <a:ext uri="{0D108BD9-81ED-4DB2-BD59-A6C34878D82A}">
                    <a16:rowId xmlns:a16="http://schemas.microsoft.com/office/drawing/2014/main" val="10004"/>
                  </a:ext>
                </a:extLst>
              </a:tr>
              <a:tr h="276560">
                <a:tc>
                  <a:txBody>
                    <a:bodyPr/>
                    <a:lstStyle/>
                    <a:p>
                      <a:pPr algn="l" fontAlgn="b"/>
                      <a:r>
                        <a:rPr lang="en-US" sz="1000" dirty="0" err="1">
                          <a:solidFill>
                            <a:schemeClr val="bg1"/>
                          </a:solidFill>
                          <a:latin typeface="+mj-lt"/>
                          <a:ea typeface="+mn-ea"/>
                          <a:cs typeface="+mn-cs"/>
                        </a:rPr>
                        <a:t>Kjønn</a:t>
                      </a:r>
                      <a:r>
                        <a:rPr lang="en-US" sz="1000" dirty="0">
                          <a:solidFill>
                            <a:schemeClr val="bg1"/>
                          </a:solidFill>
                          <a:latin typeface="+mj-lt"/>
                          <a:ea typeface="+mn-ea"/>
                          <a:cs typeface="+mn-cs"/>
                        </a:rPr>
                        <a:t>/alder</a:t>
                      </a:r>
                      <a:r>
                        <a:rPr lang="en-US" sz="1000" baseline="0" dirty="0">
                          <a:solidFill>
                            <a:schemeClr val="bg1"/>
                          </a:solidFill>
                          <a:latin typeface="+mj-lt"/>
                          <a:ea typeface="+mn-ea"/>
                          <a:cs typeface="+mn-cs"/>
                        </a:rPr>
                        <a:t> - </a:t>
                      </a:r>
                      <a:r>
                        <a:rPr lang="en-US" sz="1000" baseline="0" dirty="0" err="1">
                          <a:solidFill>
                            <a:schemeClr val="bg1"/>
                          </a:solidFill>
                          <a:latin typeface="+mj-lt"/>
                          <a:ea typeface="+mn-ea"/>
                          <a:cs typeface="+mn-cs"/>
                        </a:rPr>
                        <a:t>årsak</a:t>
                      </a:r>
                      <a:endParaRPr lang="en-US" sz="1000" dirty="0">
                        <a:solidFill>
                          <a:schemeClr val="bg1"/>
                        </a:solidFill>
                        <a:latin typeface="+mj-lt"/>
                        <a:ea typeface="+mn-ea"/>
                        <a:cs typeface="+mn-cs"/>
                      </a:endParaRPr>
                    </a:p>
                  </a:txBody>
                  <a:tcPr marL="9525" marR="9525" marT="9525" marB="0" anchor="b">
                    <a:lnL>
                      <a:noFill/>
                    </a:lnL>
                    <a:lnR>
                      <a:noFill/>
                    </a:lnR>
                    <a:lnT>
                      <a:noFill/>
                    </a:lnT>
                    <a:lnB>
                      <a:noFill/>
                    </a:lnB>
                  </a:tcPr>
                </a:tc>
                <a:tc>
                  <a:txBody>
                    <a:bodyPr/>
                    <a:lstStyle/>
                    <a:p>
                      <a:pPr algn="r" fontAlgn="b"/>
                      <a:endParaRPr lang="en-US" sz="1000" dirty="0">
                        <a:solidFill>
                          <a:schemeClr val="bg1"/>
                        </a:solidFill>
                        <a:latin typeface="+mj-lt"/>
                        <a:ea typeface="+mn-ea"/>
                        <a:cs typeface="+mn-cs"/>
                      </a:endParaRPr>
                    </a:p>
                    <a:p>
                      <a:pPr algn="r" fontAlgn="b"/>
                      <a:r>
                        <a:rPr lang="en-US" sz="1000" dirty="0">
                          <a:solidFill>
                            <a:schemeClr val="bg1"/>
                          </a:solidFill>
                          <a:latin typeface="+mj-lt"/>
                          <a:ea typeface="+mn-ea"/>
                          <a:cs typeface="+mn-cs"/>
                        </a:rPr>
                        <a:t>10</a:t>
                      </a:r>
                    </a:p>
                  </a:txBody>
                  <a:tcPr marL="9525" marR="9525" marT="9525" marB="0" anchor="b">
                    <a:lnL>
                      <a:noFill/>
                    </a:lnL>
                    <a:lnR>
                      <a:noFill/>
                    </a:lnR>
                    <a:lnT>
                      <a:noFill/>
                    </a:lnT>
                    <a:lnB>
                      <a:noFill/>
                    </a:lnB>
                  </a:tcPr>
                </a:tc>
                <a:extLst>
                  <a:ext uri="{0D108BD9-81ED-4DB2-BD59-A6C34878D82A}">
                    <a16:rowId xmlns:a16="http://schemas.microsoft.com/office/drawing/2014/main" val="10005"/>
                  </a:ext>
                </a:extLst>
              </a:tr>
              <a:tr h="276560">
                <a:tc>
                  <a:txBody>
                    <a:bodyPr/>
                    <a:lstStyle/>
                    <a:p>
                      <a:pPr algn="l" fontAlgn="b"/>
                      <a:r>
                        <a:rPr lang="en-US" sz="1000" dirty="0" err="1">
                          <a:solidFill>
                            <a:schemeClr val="bg1"/>
                          </a:solidFill>
                          <a:latin typeface="+mj-lt"/>
                          <a:ea typeface="+mn-ea"/>
                          <a:cs typeface="+mn-cs"/>
                        </a:rPr>
                        <a:t>Nasjonalitet</a:t>
                      </a:r>
                      <a:endParaRPr lang="en-US" sz="1000" dirty="0">
                        <a:solidFill>
                          <a:schemeClr val="bg1"/>
                        </a:solidFill>
                        <a:latin typeface="+mj-lt"/>
                        <a:ea typeface="+mn-ea"/>
                        <a:cs typeface="+mn-cs"/>
                      </a:endParaRPr>
                    </a:p>
                  </a:txBody>
                  <a:tcPr marL="9525" marR="9525" marT="9525" marB="0" anchor="b">
                    <a:lnL>
                      <a:noFill/>
                    </a:lnL>
                    <a:lnR>
                      <a:noFill/>
                    </a:lnR>
                    <a:lnT>
                      <a:noFill/>
                    </a:lnT>
                    <a:lnB>
                      <a:noFill/>
                    </a:lnB>
                  </a:tcPr>
                </a:tc>
                <a:tc>
                  <a:txBody>
                    <a:bodyPr/>
                    <a:lstStyle/>
                    <a:p>
                      <a:pPr algn="r" fontAlgn="b"/>
                      <a:r>
                        <a:rPr lang="en-US" sz="1000" dirty="0">
                          <a:solidFill>
                            <a:schemeClr val="bg1"/>
                          </a:solidFill>
                          <a:latin typeface="+mj-lt"/>
                          <a:ea typeface="+mn-ea"/>
                          <a:cs typeface="+mn-cs"/>
                        </a:rPr>
                        <a:t>12</a:t>
                      </a:r>
                    </a:p>
                  </a:txBody>
                  <a:tcPr marL="9525" marR="9525" marT="9525" marB="0" anchor="b">
                    <a:lnL>
                      <a:noFill/>
                    </a:lnL>
                    <a:lnR>
                      <a:noFill/>
                    </a:lnR>
                    <a:lnT>
                      <a:noFill/>
                    </a:lnT>
                    <a:lnB>
                      <a:noFill/>
                    </a:lnB>
                  </a:tcPr>
                </a:tc>
                <a:extLst>
                  <a:ext uri="{0D108BD9-81ED-4DB2-BD59-A6C34878D82A}">
                    <a16:rowId xmlns:a16="http://schemas.microsoft.com/office/drawing/2014/main" val="10006"/>
                  </a:ext>
                </a:extLst>
              </a:tr>
              <a:tr h="276560">
                <a:tc>
                  <a:txBody>
                    <a:bodyPr/>
                    <a:lstStyle/>
                    <a:p>
                      <a:pPr algn="l" fontAlgn="b"/>
                      <a:r>
                        <a:rPr lang="en-US" sz="1000" dirty="0">
                          <a:solidFill>
                            <a:schemeClr val="bg1"/>
                          </a:solidFill>
                          <a:latin typeface="+mj-lt"/>
                          <a:ea typeface="+mn-ea"/>
                          <a:cs typeface="+mn-cs"/>
                        </a:rPr>
                        <a:t>RS</a:t>
                      </a:r>
                      <a:r>
                        <a:rPr lang="en-US" sz="1000" baseline="0" dirty="0">
                          <a:solidFill>
                            <a:schemeClr val="bg1"/>
                          </a:solidFill>
                          <a:latin typeface="+mj-lt"/>
                          <a:ea typeface="+mn-ea"/>
                          <a:cs typeface="+mn-cs"/>
                        </a:rPr>
                        <a:t> </a:t>
                      </a:r>
                      <a:r>
                        <a:rPr lang="nb-NO" sz="1000" baseline="0" noProof="0" dirty="0">
                          <a:solidFill>
                            <a:schemeClr val="bg1"/>
                          </a:solidFill>
                          <a:latin typeface="+mj-lt"/>
                          <a:ea typeface="+mn-ea"/>
                          <a:cs typeface="+mn-cs"/>
                        </a:rPr>
                        <a:t>r</a:t>
                      </a:r>
                      <a:r>
                        <a:rPr lang="nb-NO" sz="1000" noProof="0" dirty="0">
                          <a:solidFill>
                            <a:schemeClr val="bg1"/>
                          </a:solidFill>
                          <a:latin typeface="+mj-lt"/>
                          <a:ea typeface="+mn-ea"/>
                          <a:cs typeface="+mn-cs"/>
                        </a:rPr>
                        <a:t>edningsskøyte</a:t>
                      </a:r>
                      <a:r>
                        <a:rPr lang="en-US" sz="1000" dirty="0">
                          <a:solidFill>
                            <a:schemeClr val="bg1"/>
                          </a:solidFill>
                          <a:latin typeface="+mj-lt"/>
                          <a:ea typeface="+mn-ea"/>
                          <a:cs typeface="+mn-cs"/>
                        </a:rPr>
                        <a:t> </a:t>
                      </a:r>
                      <a:r>
                        <a:rPr lang="en-US" sz="1000" dirty="0" err="1">
                          <a:solidFill>
                            <a:schemeClr val="bg1"/>
                          </a:solidFill>
                          <a:latin typeface="+mj-lt"/>
                          <a:ea typeface="+mn-ea"/>
                          <a:cs typeface="+mn-cs"/>
                        </a:rPr>
                        <a:t>eller</a:t>
                      </a:r>
                      <a:r>
                        <a:rPr lang="en-US" sz="1000" dirty="0">
                          <a:solidFill>
                            <a:schemeClr val="bg1"/>
                          </a:solidFill>
                          <a:latin typeface="+mj-lt"/>
                          <a:ea typeface="+mn-ea"/>
                          <a:cs typeface="+mn-cs"/>
                        </a:rPr>
                        <a:t> </a:t>
                      </a:r>
                      <a:r>
                        <a:rPr lang="en-US" sz="1000" dirty="0" err="1">
                          <a:solidFill>
                            <a:schemeClr val="bg1"/>
                          </a:solidFill>
                          <a:latin typeface="+mj-lt"/>
                          <a:ea typeface="+mn-ea"/>
                          <a:cs typeface="+mn-cs"/>
                        </a:rPr>
                        <a:t>søk</a:t>
                      </a:r>
                      <a:endParaRPr lang="en-US" sz="1000" dirty="0">
                        <a:solidFill>
                          <a:schemeClr val="bg1"/>
                        </a:solidFill>
                        <a:latin typeface="+mj-lt"/>
                        <a:ea typeface="+mn-ea"/>
                        <a:cs typeface="+mn-cs"/>
                      </a:endParaRPr>
                    </a:p>
                  </a:txBody>
                  <a:tcPr marL="9525" marR="9525" marT="9525" marB="0" anchor="b">
                    <a:lnL>
                      <a:noFill/>
                    </a:lnL>
                    <a:lnR>
                      <a:noFill/>
                    </a:lnR>
                    <a:lnT>
                      <a:noFill/>
                    </a:lnT>
                    <a:lnB>
                      <a:noFill/>
                    </a:lnB>
                  </a:tcPr>
                </a:tc>
                <a:tc>
                  <a:txBody>
                    <a:bodyPr/>
                    <a:lstStyle/>
                    <a:p>
                      <a:pPr algn="r" fontAlgn="b"/>
                      <a:r>
                        <a:rPr lang="en-US" sz="1000" dirty="0">
                          <a:solidFill>
                            <a:schemeClr val="bg1"/>
                          </a:solidFill>
                          <a:latin typeface="+mj-lt"/>
                          <a:ea typeface="+mn-ea"/>
                          <a:cs typeface="+mn-cs"/>
                        </a:rPr>
                        <a:t>15</a:t>
                      </a:r>
                    </a:p>
                  </a:txBody>
                  <a:tcPr marL="9525" marR="9525" marT="9525" marB="0" anchor="b">
                    <a:lnL>
                      <a:noFill/>
                    </a:lnL>
                    <a:lnR>
                      <a:noFill/>
                    </a:lnR>
                    <a:lnT>
                      <a:noFill/>
                    </a:lnT>
                    <a:lnB>
                      <a:noFill/>
                    </a:lnB>
                  </a:tcPr>
                </a:tc>
                <a:extLst>
                  <a:ext uri="{0D108BD9-81ED-4DB2-BD59-A6C34878D82A}">
                    <a16:rowId xmlns:a16="http://schemas.microsoft.com/office/drawing/2014/main" val="10007"/>
                  </a:ext>
                </a:extLst>
              </a:tr>
              <a:tr h="276560">
                <a:tc>
                  <a:txBody>
                    <a:bodyPr/>
                    <a:lstStyle/>
                    <a:p>
                      <a:pPr algn="l" fontAlgn="b"/>
                      <a:r>
                        <a:rPr lang="en-US" sz="1000" dirty="0" err="1">
                          <a:solidFill>
                            <a:schemeClr val="bg1"/>
                          </a:solidFill>
                          <a:latin typeface="+mj-lt"/>
                          <a:ea typeface="+mn-ea"/>
                          <a:cs typeface="+mn-cs"/>
                        </a:rPr>
                        <a:t>Drukninger</a:t>
                      </a:r>
                      <a:r>
                        <a:rPr lang="en-US" sz="1000" dirty="0">
                          <a:solidFill>
                            <a:schemeClr val="bg1"/>
                          </a:solidFill>
                          <a:latin typeface="+mj-lt"/>
                          <a:ea typeface="+mn-ea"/>
                          <a:cs typeface="+mn-cs"/>
                        </a:rPr>
                        <a:t> </a:t>
                      </a:r>
                      <a:r>
                        <a:rPr lang="en-US" sz="1000" dirty="0" err="1">
                          <a:solidFill>
                            <a:schemeClr val="bg1"/>
                          </a:solidFill>
                          <a:latin typeface="+mj-lt"/>
                          <a:ea typeface="+mn-ea"/>
                          <a:cs typeface="+mn-cs"/>
                        </a:rPr>
                        <a:t>denne</a:t>
                      </a:r>
                      <a:r>
                        <a:rPr lang="en-US" sz="1000" dirty="0">
                          <a:solidFill>
                            <a:schemeClr val="bg1"/>
                          </a:solidFill>
                          <a:latin typeface="+mj-lt"/>
                          <a:ea typeface="+mn-ea"/>
                          <a:cs typeface="+mn-cs"/>
                        </a:rPr>
                        <a:t> </a:t>
                      </a:r>
                      <a:r>
                        <a:rPr lang="en-US" sz="1000" dirty="0" err="1">
                          <a:solidFill>
                            <a:schemeClr val="bg1"/>
                          </a:solidFill>
                          <a:latin typeface="+mj-lt"/>
                          <a:ea typeface="+mn-ea"/>
                          <a:cs typeface="+mn-cs"/>
                        </a:rPr>
                        <a:t>måneden</a:t>
                      </a:r>
                      <a:endParaRPr lang="en-US" sz="1000" dirty="0">
                        <a:solidFill>
                          <a:schemeClr val="bg1"/>
                        </a:solidFill>
                        <a:latin typeface="+mj-lt"/>
                        <a:ea typeface="+mn-ea"/>
                        <a:cs typeface="+mn-cs"/>
                      </a:endParaRPr>
                    </a:p>
                  </a:txBody>
                  <a:tcPr marL="9525" marR="9525" marT="9525" marB="0" anchor="b">
                    <a:lnL>
                      <a:noFill/>
                    </a:lnL>
                    <a:lnR>
                      <a:noFill/>
                    </a:lnR>
                    <a:lnT>
                      <a:noFill/>
                    </a:lnT>
                    <a:lnB>
                      <a:noFill/>
                    </a:lnB>
                  </a:tcPr>
                </a:tc>
                <a:tc>
                  <a:txBody>
                    <a:bodyPr/>
                    <a:lstStyle/>
                    <a:p>
                      <a:pPr algn="r" fontAlgn="b"/>
                      <a:r>
                        <a:rPr lang="en-US" sz="1000" dirty="0">
                          <a:solidFill>
                            <a:schemeClr val="bg1"/>
                          </a:solidFill>
                          <a:latin typeface="+mj-lt"/>
                          <a:ea typeface="+mn-ea"/>
                          <a:cs typeface="+mn-cs"/>
                        </a:rPr>
                        <a:t>16</a:t>
                      </a:r>
                    </a:p>
                  </a:txBody>
                  <a:tcPr marL="9525" marR="9525" marT="9525" marB="0" anchor="b">
                    <a:lnL>
                      <a:noFill/>
                    </a:lnL>
                    <a:lnR>
                      <a:noFill/>
                    </a:lnR>
                    <a:lnT>
                      <a:noFill/>
                    </a:lnT>
                    <a:lnB>
                      <a:noFill/>
                    </a:lnB>
                  </a:tcPr>
                </a:tc>
                <a:extLst>
                  <a:ext uri="{0D108BD9-81ED-4DB2-BD59-A6C34878D82A}">
                    <a16:rowId xmlns:a16="http://schemas.microsoft.com/office/drawing/2014/main" val="10010"/>
                  </a:ext>
                </a:extLst>
              </a:tr>
            </a:tbl>
          </a:graphicData>
        </a:graphic>
      </p:graphicFrame>
      <p:sp>
        <p:nvSpPr>
          <p:cNvPr id="8" name="Text Placeholder 4"/>
          <p:cNvSpPr>
            <a:spLocks noGrp="1"/>
          </p:cNvSpPr>
          <p:nvPr>
            <p:ph type="body" sz="quarter" idx="14"/>
          </p:nvPr>
        </p:nvSpPr>
        <p:spPr>
          <a:xfrm>
            <a:off x="8747450" y="4143633"/>
            <a:ext cx="2924433" cy="1812323"/>
          </a:xfrm>
        </p:spPr>
        <p:txBody>
          <a:bodyPr/>
          <a:lstStyle/>
          <a:p>
            <a:pPr lvl="0" algn="just" fontAlgn="b">
              <a:spcAft>
                <a:spcPts val="0"/>
              </a:spcAft>
            </a:pPr>
            <a:r>
              <a:rPr lang="nb-NO" sz="1600" dirty="0">
                <a:solidFill>
                  <a:schemeClr val="bg1"/>
                </a:solidFill>
                <a:latin typeface="Franklin Gothic Book" panose="020B0503020102020204" pitchFamily="34" charset="0"/>
              </a:rPr>
              <a:t>Vil du vite mer?</a:t>
            </a:r>
          </a:p>
          <a:p>
            <a:pPr algn="l" fontAlgn="b">
              <a:lnSpc>
                <a:spcPct val="100000"/>
              </a:lnSpc>
              <a:spcAft>
                <a:spcPts val="0"/>
              </a:spcAft>
            </a:pPr>
            <a:r>
              <a:rPr lang="nb-NO" altLang="nb-NO" dirty="0">
                <a:solidFill>
                  <a:schemeClr val="bg1"/>
                </a:solidFill>
                <a:latin typeface="+mj-lt"/>
              </a:rPr>
              <a:t>Ta kontakt med Tanja Krangnes, seksjonsleder fagfelt drukning i Redningsselskapet:</a:t>
            </a:r>
            <a:br>
              <a:rPr lang="nb-NO" altLang="nb-NO" b="0" dirty="0">
                <a:solidFill>
                  <a:schemeClr val="bg1"/>
                </a:solidFill>
                <a:latin typeface="+mj-lt"/>
              </a:rPr>
            </a:br>
            <a:br>
              <a:rPr lang="nb-NO" altLang="nb-NO" dirty="0">
                <a:solidFill>
                  <a:schemeClr val="bg1"/>
                </a:solidFill>
                <a:latin typeface="+mj-lt"/>
              </a:rPr>
            </a:br>
            <a:r>
              <a:rPr lang="nb-NO" altLang="nb-NO" dirty="0" err="1">
                <a:solidFill>
                  <a:schemeClr val="bg1"/>
                </a:solidFill>
                <a:latin typeface="+mj-lt"/>
              </a:rPr>
              <a:t>Tlf</a:t>
            </a:r>
            <a:r>
              <a:rPr lang="nb-NO" altLang="nb-NO" dirty="0">
                <a:solidFill>
                  <a:schemeClr val="bg1"/>
                </a:solidFill>
                <a:latin typeface="+mj-lt"/>
              </a:rPr>
              <a:t>: 907 37 421 </a:t>
            </a:r>
            <a:endParaRPr lang="nb-NO" dirty="0">
              <a:solidFill>
                <a:schemeClr val="bg1"/>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0">
            <a:off x="-26249" y="5386064"/>
            <a:ext cx="465976" cy="147481"/>
          </a:xfrm>
          <a:prstGeom prst="rect">
            <a:avLst/>
          </a:prstGeom>
        </p:spPr>
      </p:pic>
    </p:spTree>
    <p:extLst>
      <p:ext uri="{BB962C8B-B14F-4D97-AF65-F5344CB8AC3E}">
        <p14:creationId xmlns:p14="http://schemas.microsoft.com/office/powerpoint/2010/main" val="1931641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034786A-71DB-4DE9-B94A-458E20ABCBA1}" type="slidenum">
              <a:rPr lang="en-US" smtClean="0"/>
              <a:pPr/>
              <a:t>3</a:t>
            </a:fld>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0">
            <a:off x="26701" y="1011770"/>
            <a:ext cx="465976" cy="147481"/>
          </a:xfrm>
          <a:prstGeom prst="rect">
            <a:avLst/>
          </a:prstGeom>
        </p:spPr>
      </p:pic>
      <p:sp>
        <p:nvSpPr>
          <p:cNvPr id="10" name="Sammendrag_Tekst3"/>
          <p:cNvSpPr>
            <a:spLocks noGrp="1"/>
          </p:cNvSpPr>
          <p:nvPr>
            <p:ph type="body" sz="quarter" idx="13"/>
          </p:nvPr>
        </p:nvSpPr>
        <p:spPr>
          <a:xfrm>
            <a:off x="821866" y="1779917"/>
            <a:ext cx="2655174" cy="255351"/>
          </a:xfrm>
        </p:spPr>
        <p:txBody>
          <a:bodyPr/>
          <a:lstStyle/>
          <a:p>
            <a:pPr marL="182563" indent="-182563">
              <a:lnSpc>
                <a:spcPct val="100000"/>
              </a:lnSpc>
            </a:pPr>
            <a:r>
              <a:rPr lang="nb-NO" sz="950" dirty="0">
                <a:solidFill>
                  <a:schemeClr val="bg2"/>
                </a:solidFill>
              </a:rPr>
              <a:t>Kort informasjon om drukningene i juli:</a:t>
            </a:r>
            <a:endParaRPr lang="en-US" sz="950" dirty="0">
              <a:solidFill>
                <a:schemeClr val="bg2"/>
              </a:solidFill>
            </a:endParaRPr>
          </a:p>
        </p:txBody>
      </p:sp>
      <p:sp>
        <p:nvSpPr>
          <p:cNvPr id="2" name="Sammendrag_Tekst1"/>
          <p:cNvSpPr>
            <a:spLocks noGrp="1"/>
          </p:cNvSpPr>
          <p:nvPr>
            <p:ph type="title"/>
          </p:nvPr>
        </p:nvSpPr>
        <p:spPr/>
        <p:txBody>
          <a:bodyPr/>
          <a:lstStyle/>
          <a:p>
            <a:r>
              <a:rPr lang="en-US"/>
              <a:t>Sammendrag for juli</a:t>
            </a:r>
            <a:endParaRPr lang="en-US" dirty="0"/>
          </a:p>
        </p:txBody>
      </p:sp>
      <p:graphicFrame>
        <p:nvGraphicFramePr>
          <p:cNvPr id="5" name="Sammendrag_Tabell2"/>
          <p:cNvGraphicFramePr>
            <a:graphicFrameLocks noGrp="1"/>
          </p:cNvGraphicFramePr>
          <p:nvPr>
            <p:extLst>
              <p:ext uri="{D42A27DB-BD31-4B8C-83A1-F6EECF244321}">
                <p14:modId xmlns:p14="http://schemas.microsoft.com/office/powerpoint/2010/main" val="3601719391"/>
              </p:ext>
            </p:extLst>
          </p:nvPr>
        </p:nvGraphicFramePr>
        <p:xfrm>
          <a:off x="731838" y="2035268"/>
          <a:ext cx="11451335" cy="5043553"/>
        </p:xfrm>
        <a:graphic>
          <a:graphicData uri="http://schemas.openxmlformats.org/drawingml/2006/table">
            <a:tbl>
              <a:tblPr firstRow="1" bandRow="1">
                <a:tableStyleId>{2D5ABB26-0587-4C30-8999-92F81FD0307C}</a:tableStyleId>
              </a:tblPr>
              <a:tblGrid>
                <a:gridCol w="11451335">
                  <a:extLst>
                    <a:ext uri="{9D8B030D-6E8A-4147-A177-3AD203B41FA5}">
                      <a16:colId xmlns:a16="http://schemas.microsoft.com/office/drawing/2014/main" val="3165575075"/>
                    </a:ext>
                  </a:extLst>
                </a:gridCol>
              </a:tblGrid>
              <a:tr h="386647">
                <a:tc>
                  <a:txBody>
                    <a:bodyPr/>
                    <a:lstStyle/>
                    <a:p>
                      <a:pPr marL="285750" indent="-285750">
                        <a:buFont typeface="Arial" panose="020B0604020202020204" pitchFamily="34" charset="0"/>
                        <a:buChar char="•"/>
                      </a:pPr>
                      <a:r>
                        <a:rPr lang="nb-NO" sz="900" kern="1200">
                          <a:solidFill>
                            <a:schemeClr val="tx1"/>
                          </a:solidFill>
                          <a:latin typeface="+mn-lt"/>
                          <a:ea typeface="+mn-ea"/>
                          <a:cs typeface="+mn-cs"/>
                        </a:rPr>
                        <a:t>En finsk mann i 60-årene døde etter dykkerulykke i Hadsel i Nordland. Finske turister hadde drevet med dykking da noe gikk galt. Dykkerne fikk personen på land ved egen hjelp og nødetatene overtok arbeidet med hjerte- og lungeredning. Mannen ble fraktet til sykehus, men livet stod ikke til å redde.</a:t>
                      </a:r>
                      <a:endParaRPr lang="en-US" sz="900" kern="1200" dirty="0">
                        <a:solidFill>
                          <a:schemeClr val="tx1"/>
                        </a:solidFill>
                        <a:latin typeface="+mn-lt"/>
                        <a:ea typeface="+mn-ea"/>
                        <a:cs typeface="+mn-cs"/>
                      </a:endParaRPr>
                    </a:p>
                  </a:txBody>
                  <a:tcPr/>
                </a:tc>
                <a:extLst>
                  <a:ext uri="{0D108BD9-81ED-4DB2-BD59-A6C34878D82A}">
                    <a16:rowId xmlns:a16="http://schemas.microsoft.com/office/drawing/2014/main" val="3361103606"/>
                  </a:ext>
                </a:extLst>
              </a:tr>
              <a:tr h="360520">
                <a:tc>
                  <a:txBody>
                    <a:bodyPr/>
                    <a:lstStyle/>
                    <a:p>
                      <a:pPr marL="285750" indent="-285750">
                        <a:buFont typeface="Arial" panose="020B0604020202020204" pitchFamily="34" charset="0"/>
                        <a:buChar char="•"/>
                      </a:pPr>
                      <a:r>
                        <a:rPr lang="nb-NO" sz="900" kern="1200">
                          <a:solidFill>
                            <a:schemeClr val="tx1"/>
                          </a:solidFill>
                          <a:latin typeface="+mn-lt"/>
                          <a:ea typeface="+mn-ea"/>
                          <a:cs typeface="+mn-cs"/>
                        </a:rPr>
                        <a:t>En mann fra Røros i slutten av 60-årene havnet i elva under laksefiske og ble observert flytende av andre fiskere. Mannen ble hentet opp av elva ca 30 minutter etter han ble observert. Han fikk førstehjelp på stedet før han ble fraktet til sykehus, men livet hans sto ikke til å redde. Han ble brakt på land ca 1 km fra stedet der han stod og fisket. </a:t>
                      </a:r>
                      <a:endParaRPr lang="en-US" sz="900" kern="1200" dirty="0">
                        <a:solidFill>
                          <a:schemeClr val="tx1"/>
                        </a:solidFill>
                        <a:latin typeface="+mn-lt"/>
                        <a:ea typeface="+mn-ea"/>
                        <a:cs typeface="+mn-cs"/>
                      </a:endParaRPr>
                    </a:p>
                  </a:txBody>
                  <a:tcPr/>
                </a:tc>
                <a:extLst>
                  <a:ext uri="{0D108BD9-81ED-4DB2-BD59-A6C34878D82A}">
                    <a16:rowId xmlns:a16="http://schemas.microsoft.com/office/drawing/2014/main" val="3941028759"/>
                  </a:ext>
                </a:extLst>
              </a:tr>
              <a:tr h="399015">
                <a:tc>
                  <a:txBody>
                    <a:bodyPr/>
                    <a:lstStyle/>
                    <a:p>
                      <a:pPr marL="285750" indent="-285750">
                        <a:buFont typeface="Arial" panose="020B0604020202020204" pitchFamily="34" charset="0"/>
                        <a:buChar char="•"/>
                      </a:pPr>
                      <a:r>
                        <a:rPr lang="nb-NO" sz="900" kern="1200">
                          <a:solidFill>
                            <a:schemeClr val="tx1"/>
                          </a:solidFill>
                          <a:latin typeface="+mn-lt"/>
                          <a:ea typeface="+mn-ea"/>
                          <a:cs typeface="+mn-cs"/>
                        </a:rPr>
                        <a:t>En 22 måneder gammel gutt falt i elva i Geiranger. Etter en lang leteaksjon ble gutten funnet omkommet. Ifølge politiet skal gutten ha falt fra en bro, og moren hoppet etter for å forsøke å redde gutten. Hjelpemannskaper og frivillige søkte etter gutten i mange timer, mens moren kom seg uskadd opp av vannet, uten å ha funnet sønnen. Gutten og hans familie var turister fra Larvik.</a:t>
                      </a:r>
                      <a:endParaRPr lang="en-US" sz="900" kern="1200" dirty="0">
                        <a:solidFill>
                          <a:schemeClr val="tx1"/>
                        </a:solidFill>
                        <a:latin typeface="+mn-lt"/>
                        <a:ea typeface="+mn-ea"/>
                        <a:cs typeface="+mn-cs"/>
                      </a:endParaRPr>
                    </a:p>
                  </a:txBody>
                  <a:tcPr/>
                </a:tc>
                <a:extLst>
                  <a:ext uri="{0D108BD9-81ED-4DB2-BD59-A6C34878D82A}">
                    <a16:rowId xmlns:a16="http://schemas.microsoft.com/office/drawing/2014/main" val="2925510181"/>
                  </a:ext>
                </a:extLst>
              </a:tr>
              <a:tr h="399443">
                <a:tc>
                  <a:txBody>
                    <a:bodyPr/>
                    <a:lstStyle/>
                    <a:p>
                      <a:pPr marL="285750" indent="-285750">
                        <a:buFont typeface="Arial" panose="020B0604020202020204" pitchFamily="34" charset="0"/>
                        <a:buChar char="•"/>
                      </a:pPr>
                      <a:r>
                        <a:rPr lang="nb-NO" sz="900" kern="1200">
                          <a:solidFill>
                            <a:schemeClr val="tx1"/>
                          </a:solidFill>
                          <a:latin typeface="+mn-lt"/>
                          <a:ea typeface="+mn-ea"/>
                          <a:cs typeface="+mn-cs"/>
                        </a:rPr>
                        <a:t>En ung mann i begynnelsen av 20-årene ble kritisk skadet etter en badeulykke ved Munch brygge i Bjørvika i Oslo. Det ble satt i gang livreddende førstehjelp på stedet før mannen ble fraktet til Ullevål sykehus hvor han døde noen dager senere. </a:t>
                      </a:r>
                      <a:endParaRPr lang="en-US" sz="900" kern="1200" dirty="0">
                        <a:solidFill>
                          <a:schemeClr val="tx1"/>
                        </a:solidFill>
                        <a:latin typeface="+mn-lt"/>
                        <a:ea typeface="+mn-ea"/>
                        <a:cs typeface="+mn-cs"/>
                      </a:endParaRPr>
                    </a:p>
                  </a:txBody>
                  <a:tcPr/>
                </a:tc>
                <a:extLst>
                  <a:ext uri="{0D108BD9-81ED-4DB2-BD59-A6C34878D82A}">
                    <a16:rowId xmlns:a16="http://schemas.microsoft.com/office/drawing/2014/main" val="159743123"/>
                  </a:ext>
                </a:extLst>
              </a:tr>
              <a:tr h="432617">
                <a:tc>
                  <a:txBody>
                    <a:bodyPr/>
                    <a:lstStyle/>
                    <a:p>
                      <a:pPr marL="285750" indent="-285750">
                        <a:buFont typeface="Arial" panose="020B0604020202020204" pitchFamily="34" charset="0"/>
                        <a:buChar char="•"/>
                      </a:pPr>
                      <a:r>
                        <a:rPr lang="nb-NO" sz="900" kern="1200">
                          <a:solidFill>
                            <a:schemeClr val="tx1"/>
                          </a:solidFill>
                          <a:latin typeface="+mn-lt"/>
                          <a:ea typeface="+mn-ea"/>
                          <a:cs typeface="+mn-cs"/>
                        </a:rPr>
                        <a:t>En 76 år gammel mann omkom da en båt gikk rundt på innsjøen Borsæ i Tokke i Telemark. Hendelsen ble observert av vitner som klarte å få mannen på land. Det ble forsøkt livreddende førstehjelp da nødetatene ankom, men mannen ble senere erklært død.</a:t>
                      </a:r>
                      <a:endParaRPr lang="en-US" sz="900" kern="1200" dirty="0">
                        <a:solidFill>
                          <a:schemeClr val="tx1"/>
                        </a:solidFill>
                        <a:latin typeface="+mn-lt"/>
                        <a:ea typeface="+mn-ea"/>
                        <a:cs typeface="+mn-cs"/>
                      </a:endParaRPr>
                    </a:p>
                  </a:txBody>
                  <a:tcPr/>
                </a:tc>
                <a:extLst>
                  <a:ext uri="{0D108BD9-81ED-4DB2-BD59-A6C34878D82A}">
                    <a16:rowId xmlns:a16="http://schemas.microsoft.com/office/drawing/2014/main" val="2394795184"/>
                  </a:ext>
                </a:extLst>
              </a:tr>
              <a:tr h="321276">
                <a:tc>
                  <a:txBody>
                    <a:bodyPr/>
                    <a:lstStyle/>
                    <a:p>
                      <a:pPr marL="285750" indent="-285750">
                        <a:buFont typeface="Arial" panose="020B0604020202020204" pitchFamily="34" charset="0"/>
                        <a:buChar char="•"/>
                      </a:pPr>
                      <a:r>
                        <a:rPr lang="nb-NO" sz="900" kern="1200">
                          <a:solidFill>
                            <a:schemeClr val="tx1"/>
                          </a:solidFill>
                          <a:latin typeface="+mn-lt"/>
                          <a:ea typeface="+mn-ea"/>
                          <a:cs typeface="+mn-cs"/>
                        </a:rPr>
                        <a:t>En mann i 30-årene ble hentet opp livløs fra sjøen etter en dykkerulykke i Horten. Mannen ble sendt til Ullevål sykehus med redningshelikopter, men livet stod ikke til å redde.</a:t>
                      </a:r>
                      <a:endParaRPr lang="en-US" sz="900" kern="1200" dirty="0">
                        <a:solidFill>
                          <a:schemeClr val="tx1"/>
                        </a:solidFill>
                        <a:latin typeface="+mn-lt"/>
                        <a:ea typeface="+mn-ea"/>
                        <a:cs typeface="+mn-cs"/>
                      </a:endParaRPr>
                    </a:p>
                  </a:txBody>
                  <a:tcPr/>
                </a:tc>
                <a:extLst>
                  <a:ext uri="{0D108BD9-81ED-4DB2-BD59-A6C34878D82A}">
                    <a16:rowId xmlns:a16="http://schemas.microsoft.com/office/drawing/2014/main" val="1450375928"/>
                  </a:ext>
                </a:extLst>
              </a:tr>
              <a:tr h="395416">
                <a:tc>
                  <a:txBody>
                    <a:bodyPr/>
                    <a:lstStyle/>
                    <a:p>
                      <a:pPr marL="285750" indent="-285750">
                        <a:buFont typeface="Arial" panose="020B0604020202020204" pitchFamily="34" charset="0"/>
                        <a:buChar char="•"/>
                      </a:pPr>
                      <a:r>
                        <a:rPr lang="nb-NO" sz="900" kern="1200">
                          <a:solidFill>
                            <a:schemeClr val="tx1"/>
                          </a:solidFill>
                          <a:latin typeface="+mn-lt"/>
                          <a:ea typeface="+mn-ea"/>
                          <a:cs typeface="+mn-cs"/>
                        </a:rPr>
                        <a:t>En mann ble meldt savnet etter at en elvebåt kantret på grenseelva Anarjokka i Karasjok kommune. Etter en større leteaksjon ble mannen funnet omkommet. Han ble funnet på meters dyp, 20 meter fra det stedet der han forsvant ut i elva. Hendelsesforløpet er noe uklart, men mest sannsynlig skal mannen ha blitt tatt av strømmen da han gikk ut av båten.</a:t>
                      </a:r>
                      <a:endParaRPr lang="en-US" sz="900" kern="1200" dirty="0">
                        <a:solidFill>
                          <a:schemeClr val="tx1"/>
                        </a:solidFill>
                        <a:latin typeface="+mn-lt"/>
                        <a:ea typeface="+mn-ea"/>
                        <a:cs typeface="+mn-cs"/>
                      </a:endParaRPr>
                    </a:p>
                  </a:txBody>
                  <a:tcPr/>
                </a:tc>
                <a:extLst>
                  <a:ext uri="{0D108BD9-81ED-4DB2-BD59-A6C34878D82A}">
                    <a16:rowId xmlns:a16="http://schemas.microsoft.com/office/drawing/2014/main" val="2910828340"/>
                  </a:ext>
                </a:extLst>
              </a:tr>
              <a:tr h="461319">
                <a:tc>
                  <a:txBody>
                    <a:bodyPr/>
                    <a:lstStyle/>
                    <a:p>
                      <a:pPr marL="285750" indent="-285750">
                        <a:buFont typeface="Arial" panose="020B0604020202020204" pitchFamily="34" charset="0"/>
                        <a:buChar char="•"/>
                      </a:pPr>
                      <a:r>
                        <a:rPr lang="nb-NO" sz="900" kern="1200">
                          <a:solidFill>
                            <a:schemeClr val="tx1"/>
                          </a:solidFill>
                          <a:latin typeface="+mn-lt"/>
                          <a:ea typeface="+mn-ea"/>
                          <a:cs typeface="+mn-cs"/>
                        </a:rPr>
                        <a:t>Mann i 60-årene døde etter en ulykke på sjøen ved Bildøy Marina i Øygarden kommune. Mannen utførte vedlikehold på en lanterne da han mistet balansen og falt i sjøen fra en flytebrygge. Han ble tatt opp av sjøen og livreddende førstehjelp ble startet før han ble fraktet med luftambulanse til sykehuset, men livet stod ikke til å redde.</a:t>
                      </a:r>
                      <a:endParaRPr lang="en-US" sz="900" kern="1200" dirty="0">
                        <a:solidFill>
                          <a:schemeClr val="tx1"/>
                        </a:solidFill>
                        <a:latin typeface="+mn-lt"/>
                        <a:ea typeface="+mn-ea"/>
                        <a:cs typeface="+mn-cs"/>
                      </a:endParaRPr>
                    </a:p>
                  </a:txBody>
                  <a:tcPr/>
                </a:tc>
                <a:extLst>
                  <a:ext uri="{0D108BD9-81ED-4DB2-BD59-A6C34878D82A}">
                    <a16:rowId xmlns:a16="http://schemas.microsoft.com/office/drawing/2014/main" val="3628030931"/>
                  </a:ext>
                </a:extLst>
              </a:tr>
              <a:tr h="469557">
                <a:tc>
                  <a:txBody>
                    <a:bodyPr/>
                    <a:lstStyle/>
                    <a:p>
                      <a:pPr marL="285750" indent="-285750">
                        <a:buFont typeface="Arial" panose="020B0604020202020204" pitchFamily="34" charset="0"/>
                        <a:buChar char="•"/>
                      </a:pPr>
                      <a:r>
                        <a:rPr lang="nb-NO" sz="900" kern="1200">
                          <a:solidFill>
                            <a:schemeClr val="tx1"/>
                          </a:solidFill>
                          <a:latin typeface="+mn-lt"/>
                          <a:ea typeface="+mn-ea"/>
                          <a:cs typeface="+mn-cs"/>
                        </a:rPr>
                        <a:t>En mann i 50-årene fra Møre og Romsdal døde i en drukningsulykke på Sortland.  Mannen skal ha falt i havet da han var i ferd med å gå om bord i en brønnbåt. Det ble utført livreddende førstehjelp på stedet etter at mannen var blitt hentet opp, men livet hans sto ikke til å redde.</a:t>
                      </a:r>
                      <a:endParaRPr lang="en-US" sz="900" kern="1200" dirty="0">
                        <a:solidFill>
                          <a:schemeClr val="tx1"/>
                        </a:solidFill>
                        <a:latin typeface="+mn-lt"/>
                        <a:ea typeface="+mn-ea"/>
                        <a:cs typeface="+mn-cs"/>
                      </a:endParaRPr>
                    </a:p>
                  </a:txBody>
                  <a:tcPr/>
                </a:tc>
                <a:extLst>
                  <a:ext uri="{0D108BD9-81ED-4DB2-BD59-A6C34878D82A}">
                    <a16:rowId xmlns:a16="http://schemas.microsoft.com/office/drawing/2014/main" val="2149008844"/>
                  </a:ext>
                </a:extLst>
              </a:tr>
              <a:tr h="428367">
                <a:tc>
                  <a:txBody>
                    <a:bodyPr/>
                    <a:lstStyle/>
                    <a:p>
                      <a:pPr marL="285750" indent="-285750">
                        <a:buFont typeface="Arial" panose="020B0604020202020204" pitchFamily="34" charset="0"/>
                        <a:buChar char="•"/>
                      </a:pPr>
                      <a:r>
                        <a:rPr lang="nb-NO" sz="900" kern="1200">
                          <a:solidFill>
                            <a:schemeClr val="tx1"/>
                          </a:solidFill>
                          <a:latin typeface="+mn-lt"/>
                          <a:ea typeface="+mn-ea"/>
                          <a:cs typeface="+mn-cs"/>
                        </a:rPr>
                        <a:t>En 55 år gammel fisker ble meldt savnet i Divielva. Han ble meldt savnet da han ikke kom tilbake etter fisketur og familien fant mannens fiskestang og ryggsekk langs elvebredden. Etter en omfattende leteaksjon ble mannen funnet omkommet.</a:t>
                      </a:r>
                      <a:endParaRPr lang="en-US" sz="900" kern="1200" dirty="0">
                        <a:solidFill>
                          <a:schemeClr val="tx1"/>
                        </a:solidFill>
                        <a:latin typeface="+mn-lt"/>
                        <a:ea typeface="+mn-ea"/>
                        <a:cs typeface="+mn-cs"/>
                      </a:endParaRPr>
                    </a:p>
                  </a:txBody>
                  <a:tcPr/>
                </a:tc>
                <a:extLst>
                  <a:ext uri="{0D108BD9-81ED-4DB2-BD59-A6C34878D82A}">
                    <a16:rowId xmlns:a16="http://schemas.microsoft.com/office/drawing/2014/main" val="1950406142"/>
                  </a:ext>
                </a:extLst>
              </a:tr>
              <a:tr h="329383">
                <a:tc>
                  <a:txBody>
                    <a:bodyPr/>
                    <a:lstStyle/>
                    <a:p>
                      <a:pPr marL="285750" indent="-285750">
                        <a:buFont typeface="Arial" panose="020B0604020202020204" pitchFamily="34" charset="0"/>
                        <a:buChar char="•"/>
                      </a:pPr>
                      <a:r>
                        <a:rPr lang="nb-NO" sz="900" kern="1200" dirty="0">
                          <a:solidFill>
                            <a:schemeClr val="tx1"/>
                          </a:solidFill>
                          <a:latin typeface="+mn-lt"/>
                          <a:ea typeface="+mn-ea"/>
                          <a:cs typeface="+mn-cs"/>
                        </a:rPr>
                        <a:t>En kvinne ble funnet omkommet i sjøen i Harstad. Politiet at kvinnen er i 50-åra og var bosatt i Harstad. Det er ikke mistanke om noe kriminelt</a:t>
                      </a:r>
                      <a:endParaRPr lang="en-US" sz="900" kern="1200" dirty="0">
                        <a:solidFill>
                          <a:schemeClr val="tx1"/>
                        </a:solidFill>
                        <a:latin typeface="+mn-lt"/>
                        <a:ea typeface="+mn-ea"/>
                        <a:cs typeface="+mn-cs"/>
                      </a:endParaRPr>
                    </a:p>
                  </a:txBody>
                  <a:tcPr/>
                </a:tc>
                <a:extLst>
                  <a:ext uri="{0D108BD9-81ED-4DB2-BD59-A6C34878D82A}">
                    <a16:rowId xmlns:a16="http://schemas.microsoft.com/office/drawing/2014/main" val="496011357"/>
                  </a:ext>
                </a:extLst>
              </a:tr>
              <a:tr h="654753">
                <a:tc>
                  <a:txBody>
                    <a:bodyPr/>
                    <a:lstStyle/>
                    <a:p>
                      <a:pPr marL="285750" indent="-285750">
                        <a:buFont typeface="Arial" panose="020B0604020202020204" pitchFamily="34" charset="0"/>
                        <a:buChar char="•"/>
                      </a:pPr>
                      <a:r>
                        <a:rPr lang="nb-NO" sz="900" kern="1200" dirty="0">
                          <a:solidFill>
                            <a:schemeClr val="tx1"/>
                          </a:solidFill>
                          <a:latin typeface="+mn-lt"/>
                          <a:ea typeface="+mn-ea"/>
                          <a:cs typeface="+mn-cs"/>
                        </a:rPr>
                        <a:t>En mann i 70-årene ble funnet livløs i vannet etter en  ulykke ved </a:t>
                      </a:r>
                      <a:r>
                        <a:rPr lang="nb-NO" sz="900" kern="1200" dirty="0" err="1">
                          <a:solidFill>
                            <a:schemeClr val="tx1"/>
                          </a:solidFill>
                          <a:latin typeface="+mn-lt"/>
                          <a:ea typeface="+mn-ea"/>
                          <a:cs typeface="+mn-cs"/>
                        </a:rPr>
                        <a:t>Markavatnet</a:t>
                      </a:r>
                      <a:r>
                        <a:rPr lang="nb-NO" sz="900" kern="1200" dirty="0">
                          <a:solidFill>
                            <a:schemeClr val="tx1"/>
                          </a:solidFill>
                          <a:latin typeface="+mn-lt"/>
                          <a:ea typeface="+mn-ea"/>
                          <a:cs typeface="+mn-cs"/>
                        </a:rPr>
                        <a:t>, like ved Reipå i Meløy kommune. Ulykken skal ha skjedd i forbindelse med bading. Det var mannens familie som fant ham i vannet og meldte fra om ulykken.</a:t>
                      </a:r>
                      <a:endParaRPr lang="en-US" sz="900" kern="1200" dirty="0">
                        <a:solidFill>
                          <a:schemeClr val="tx1"/>
                        </a:solidFill>
                        <a:latin typeface="+mn-lt"/>
                        <a:ea typeface="+mn-ea"/>
                        <a:cs typeface="+mn-cs"/>
                      </a:endParaRPr>
                    </a:p>
                  </a:txBody>
                  <a:tcPr/>
                </a:tc>
                <a:extLst>
                  <a:ext uri="{0D108BD9-81ED-4DB2-BD59-A6C34878D82A}">
                    <a16:rowId xmlns:a16="http://schemas.microsoft.com/office/drawing/2014/main" val="1353038900"/>
                  </a:ext>
                </a:extLst>
              </a:tr>
            </a:tbl>
          </a:graphicData>
        </a:graphic>
      </p:graphicFrame>
      <p:graphicFrame>
        <p:nvGraphicFramePr>
          <p:cNvPr id="11" name="Sammendrag_Tabell1"/>
          <p:cNvGraphicFramePr>
            <a:graphicFrameLocks noGrp="1"/>
          </p:cNvGraphicFramePr>
          <p:nvPr>
            <p:extLst>
              <p:ext uri="{D42A27DB-BD31-4B8C-83A1-F6EECF244321}">
                <p14:modId xmlns:p14="http://schemas.microsoft.com/office/powerpoint/2010/main" val="866915497"/>
              </p:ext>
            </p:extLst>
          </p:nvPr>
        </p:nvGraphicFramePr>
        <p:xfrm>
          <a:off x="731838" y="731109"/>
          <a:ext cx="10658056" cy="1048808"/>
        </p:xfrm>
        <a:graphic>
          <a:graphicData uri="http://schemas.openxmlformats.org/drawingml/2006/table">
            <a:tbl>
              <a:tblPr firstRow="1" bandRow="1">
                <a:tableStyleId>{2D5ABB26-0587-4C30-8999-92F81FD0307C}</a:tableStyleId>
              </a:tblPr>
              <a:tblGrid>
                <a:gridCol w="10658056">
                  <a:extLst>
                    <a:ext uri="{9D8B030D-6E8A-4147-A177-3AD203B41FA5}">
                      <a16:colId xmlns:a16="http://schemas.microsoft.com/office/drawing/2014/main" val="3165575075"/>
                    </a:ext>
                  </a:extLst>
                </a:gridCol>
              </a:tblGrid>
              <a:tr h="376192">
                <a:tc>
                  <a:txBody>
                    <a:bodyPr/>
                    <a:lstStyle/>
                    <a:p>
                      <a:pPr marL="285750" indent="-285750">
                        <a:buFont typeface="Arial" panose="020B0604020202020204" pitchFamily="34" charset="0"/>
                        <a:buChar char="•"/>
                      </a:pPr>
                      <a:r>
                        <a:rPr lang="nb-NO" sz="950"/>
                        <a:t>Tolv personer (elleve menn og én kvinne) omkom eller ble funnet omkommet som følge av drukning i juli. Drukningene skjedde i Nordland (3), Troms og Finnmark (3), Vestfold og Telemark (2), Vestland (1), Møre og Romsdal (1), Oslo (1) og Trøndelag (1). </a:t>
                      </a:r>
                      <a:endParaRPr lang="en-US" sz="950" dirty="0"/>
                    </a:p>
                  </a:txBody>
                  <a:tcPr/>
                </a:tc>
                <a:extLst>
                  <a:ext uri="{0D108BD9-81ED-4DB2-BD59-A6C34878D82A}">
                    <a16:rowId xmlns:a16="http://schemas.microsoft.com/office/drawing/2014/main" val="3361103606"/>
                  </a:ext>
                </a:extLst>
              </a:tr>
              <a:tr h="302793">
                <a:tc>
                  <a:txBody>
                    <a:bodyPr/>
                    <a:lstStyle/>
                    <a:p>
                      <a:pPr marL="285750" indent="-285750">
                        <a:buFont typeface="Arial" panose="020B0604020202020204" pitchFamily="34" charset="0"/>
                        <a:buChar char="•"/>
                      </a:pPr>
                      <a:r>
                        <a:rPr lang="nb-NO" sz="950"/>
                        <a:t>Redningsselskapet var involvert i søk etter tre av dem.</a:t>
                      </a:r>
                      <a:endParaRPr lang="en-US" sz="950" dirty="0"/>
                    </a:p>
                  </a:txBody>
                  <a:tcPr/>
                </a:tc>
                <a:extLst>
                  <a:ext uri="{0D108BD9-81ED-4DB2-BD59-A6C34878D82A}">
                    <a16:rowId xmlns:a16="http://schemas.microsoft.com/office/drawing/2014/main" val="3941028759"/>
                  </a:ext>
                </a:extLst>
              </a:tr>
              <a:tr h="365015">
                <a:tc>
                  <a:txBody>
                    <a:bodyPr/>
                    <a:lstStyle/>
                    <a:p>
                      <a:pPr marL="285750" indent="-285750">
                        <a:buFont typeface="Arial" panose="020B0604020202020204" pitchFamily="34" charset="0"/>
                        <a:buChar char="•"/>
                      </a:pPr>
                      <a:r>
                        <a:rPr lang="nb-NO" sz="950"/>
                        <a:t>Hittil i 2020 har 57 personer omkommet som følge av drukning.</a:t>
                      </a:r>
                      <a:endParaRPr lang="en-US" sz="950" dirty="0"/>
                    </a:p>
                  </a:txBody>
                  <a:tcPr/>
                </a:tc>
                <a:extLst>
                  <a:ext uri="{0D108BD9-81ED-4DB2-BD59-A6C34878D82A}">
                    <a16:rowId xmlns:a16="http://schemas.microsoft.com/office/drawing/2014/main" val="3660775325"/>
                  </a:ext>
                </a:extLst>
              </a:tr>
            </a:tbl>
          </a:graphicData>
        </a:graphic>
      </p:graphicFrame>
    </p:spTree>
    <p:extLst>
      <p:ext uri="{BB962C8B-B14F-4D97-AF65-F5344CB8AC3E}">
        <p14:creationId xmlns:p14="http://schemas.microsoft.com/office/powerpoint/2010/main" val="38692210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034786A-71DB-4DE9-B94A-458E20ABCBA1}" type="slidenum">
              <a:rPr lang="en-US" smtClean="0"/>
              <a:pPr/>
              <a:t>4</a:t>
            </a:fld>
            <a:endParaRPr lang="en-US" dirty="0"/>
          </a:p>
        </p:txBody>
      </p:sp>
      <p:graphicFrame>
        <p:nvGraphicFramePr>
          <p:cNvPr id="9" name="Table1"/>
          <p:cNvGraphicFramePr>
            <a:graphicFrameLocks noGrp="1"/>
          </p:cNvGraphicFramePr>
          <p:nvPr>
            <p:extLst>
              <p:ext uri="{D42A27DB-BD31-4B8C-83A1-F6EECF244321}">
                <p14:modId xmlns:p14="http://schemas.microsoft.com/office/powerpoint/2010/main" val="1606093328"/>
              </p:ext>
            </p:extLst>
          </p:nvPr>
        </p:nvGraphicFramePr>
        <p:xfrm>
          <a:off x="3575047" y="832009"/>
          <a:ext cx="8353427" cy="486490"/>
        </p:xfrm>
        <a:graphic>
          <a:graphicData uri="http://schemas.openxmlformats.org/drawingml/2006/table">
            <a:tbl>
              <a:tblPr/>
              <a:tblGrid>
                <a:gridCol w="1014407">
                  <a:extLst>
                    <a:ext uri="{9D8B030D-6E8A-4147-A177-3AD203B41FA5}">
                      <a16:colId xmlns:a16="http://schemas.microsoft.com/office/drawing/2014/main" val="20000"/>
                    </a:ext>
                  </a:extLst>
                </a:gridCol>
                <a:gridCol w="564540">
                  <a:extLst>
                    <a:ext uri="{9D8B030D-6E8A-4147-A177-3AD203B41FA5}">
                      <a16:colId xmlns:a16="http://schemas.microsoft.com/office/drawing/2014/main" val="20001"/>
                    </a:ext>
                  </a:extLst>
                </a:gridCol>
                <a:gridCol w="564540">
                  <a:extLst>
                    <a:ext uri="{9D8B030D-6E8A-4147-A177-3AD203B41FA5}">
                      <a16:colId xmlns:a16="http://schemas.microsoft.com/office/drawing/2014/main" val="20002"/>
                    </a:ext>
                  </a:extLst>
                </a:gridCol>
                <a:gridCol w="564540">
                  <a:extLst>
                    <a:ext uri="{9D8B030D-6E8A-4147-A177-3AD203B41FA5}">
                      <a16:colId xmlns:a16="http://schemas.microsoft.com/office/drawing/2014/main" val="20003"/>
                    </a:ext>
                  </a:extLst>
                </a:gridCol>
                <a:gridCol w="564540">
                  <a:extLst>
                    <a:ext uri="{9D8B030D-6E8A-4147-A177-3AD203B41FA5}">
                      <a16:colId xmlns:a16="http://schemas.microsoft.com/office/drawing/2014/main" val="20004"/>
                    </a:ext>
                  </a:extLst>
                </a:gridCol>
                <a:gridCol w="564540">
                  <a:extLst>
                    <a:ext uri="{9D8B030D-6E8A-4147-A177-3AD203B41FA5}">
                      <a16:colId xmlns:a16="http://schemas.microsoft.com/office/drawing/2014/main" val="20005"/>
                    </a:ext>
                  </a:extLst>
                </a:gridCol>
                <a:gridCol w="564540">
                  <a:extLst>
                    <a:ext uri="{9D8B030D-6E8A-4147-A177-3AD203B41FA5}">
                      <a16:colId xmlns:a16="http://schemas.microsoft.com/office/drawing/2014/main" val="20006"/>
                    </a:ext>
                  </a:extLst>
                </a:gridCol>
                <a:gridCol w="564540">
                  <a:extLst>
                    <a:ext uri="{9D8B030D-6E8A-4147-A177-3AD203B41FA5}">
                      <a16:colId xmlns:a16="http://schemas.microsoft.com/office/drawing/2014/main" val="20007"/>
                    </a:ext>
                  </a:extLst>
                </a:gridCol>
                <a:gridCol w="564540">
                  <a:extLst>
                    <a:ext uri="{9D8B030D-6E8A-4147-A177-3AD203B41FA5}">
                      <a16:colId xmlns:a16="http://schemas.microsoft.com/office/drawing/2014/main" val="20008"/>
                    </a:ext>
                  </a:extLst>
                </a:gridCol>
                <a:gridCol w="564540">
                  <a:extLst>
                    <a:ext uri="{9D8B030D-6E8A-4147-A177-3AD203B41FA5}">
                      <a16:colId xmlns:a16="http://schemas.microsoft.com/office/drawing/2014/main" val="20009"/>
                    </a:ext>
                  </a:extLst>
                </a:gridCol>
                <a:gridCol w="564540">
                  <a:extLst>
                    <a:ext uri="{9D8B030D-6E8A-4147-A177-3AD203B41FA5}">
                      <a16:colId xmlns:a16="http://schemas.microsoft.com/office/drawing/2014/main" val="20010"/>
                    </a:ext>
                  </a:extLst>
                </a:gridCol>
                <a:gridCol w="564540">
                  <a:extLst>
                    <a:ext uri="{9D8B030D-6E8A-4147-A177-3AD203B41FA5}">
                      <a16:colId xmlns:a16="http://schemas.microsoft.com/office/drawing/2014/main" val="20011"/>
                    </a:ext>
                  </a:extLst>
                </a:gridCol>
                <a:gridCol w="564540">
                  <a:extLst>
                    <a:ext uri="{9D8B030D-6E8A-4147-A177-3AD203B41FA5}">
                      <a16:colId xmlns:a16="http://schemas.microsoft.com/office/drawing/2014/main" val="20012"/>
                    </a:ext>
                  </a:extLst>
                </a:gridCol>
                <a:gridCol w="564540">
                  <a:extLst>
                    <a:ext uri="{9D8B030D-6E8A-4147-A177-3AD203B41FA5}">
                      <a16:colId xmlns:a16="http://schemas.microsoft.com/office/drawing/2014/main" val="20013"/>
                    </a:ext>
                  </a:extLst>
                </a:gridCol>
              </a:tblGrid>
              <a:tr h="243245">
                <a:tc rowSpan="2">
                  <a:txBody>
                    <a:bodyPr/>
                    <a:lstStyle/>
                    <a:p>
                      <a:pPr algn="ctr" rtl="0" fontAlgn="b"/>
                      <a:r>
                        <a:rPr lang="nb-NO" sz="900" b="0" i="0" u="none" strike="noStrike" noProof="0" dirty="0">
                          <a:solidFill>
                            <a:srgbClr val="6197AD"/>
                          </a:solidFill>
                          <a:effectLst/>
                          <a:latin typeface="Gadugi" panose="020B0502040204020203" pitchFamily="34" charset="0"/>
                        </a:rPr>
                        <a:t>Fylke</a:t>
                      </a:r>
                    </a:p>
                  </a:txBody>
                  <a:tcPr marL="8935" marR="8935" marT="8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gridSpan="13">
                  <a:txBody>
                    <a:bodyPr/>
                    <a:lstStyle/>
                    <a:p>
                      <a:pPr algn="ctr" rtl="0" fontAlgn="ctr"/>
                      <a:r>
                        <a:rPr lang="nb-NO" sz="900" b="0" i="0" u="none" strike="noStrike" noProof="0" dirty="0">
                          <a:solidFill>
                            <a:srgbClr val="6197AD"/>
                          </a:solidFill>
                          <a:effectLst/>
                          <a:latin typeface="Gadugi" panose="020B0502040204020203" pitchFamily="34" charset="0"/>
                        </a:rPr>
                        <a:t>Måned</a:t>
                      </a:r>
                    </a:p>
                  </a:txBody>
                  <a:tcPr marL="8935" marR="8935" marT="8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pPr algn="ctr" rtl="0" fontAlgn="ctr"/>
                      <a:endParaRPr lang="nb-NO" sz="900" b="0" i="0" u="none" strike="noStrike" dirty="0">
                        <a:solidFill>
                          <a:srgbClr val="6197AD"/>
                        </a:solidFill>
                        <a:effectLst/>
                        <a:latin typeface="Gadugi" panose="020B0502040204020203" pitchFamily="34" charset="0"/>
                      </a:endParaRPr>
                    </a:p>
                  </a:txBody>
                  <a:tcPr marL="8935" marR="8935" marT="8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extLst>
                  <a:ext uri="{0D108BD9-81ED-4DB2-BD59-A6C34878D82A}">
                    <a16:rowId xmlns:a16="http://schemas.microsoft.com/office/drawing/2014/main" val="10000"/>
                  </a:ext>
                </a:extLst>
              </a:tr>
              <a:tr h="243245">
                <a:tc vMerge="1">
                  <a:txBody>
                    <a:bodyPr/>
                    <a:lstStyle/>
                    <a:p>
                      <a:pPr algn="l" rtl="0" fontAlgn="ctr"/>
                      <a:endParaRPr lang="nb-NO" sz="900" b="0" i="0" u="none" strike="noStrike" dirty="0">
                        <a:solidFill>
                          <a:srgbClr val="6197AD"/>
                        </a:solidFill>
                        <a:effectLst/>
                        <a:latin typeface="Gadugi" panose="020B0502040204020203" pitchFamily="34" charset="0"/>
                      </a:endParaRPr>
                    </a:p>
                  </a:txBody>
                  <a:tcPr marL="80416" marR="8935" marT="8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noProof="0" dirty="0">
                          <a:solidFill>
                            <a:srgbClr val="6197AD"/>
                          </a:solidFill>
                          <a:effectLst/>
                          <a:latin typeface="Gadugi" panose="020B0502040204020203" pitchFamily="34" charset="0"/>
                        </a:rPr>
                        <a:t>Januar</a:t>
                      </a:r>
                    </a:p>
                  </a:txBody>
                  <a:tcPr marL="8935" marR="8935" marT="8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noProof="0" dirty="0">
                          <a:solidFill>
                            <a:srgbClr val="6197AD"/>
                          </a:solidFill>
                          <a:effectLst/>
                          <a:latin typeface="Gadugi" panose="020B0502040204020203" pitchFamily="34" charset="0"/>
                        </a:rPr>
                        <a:t>Februar</a:t>
                      </a:r>
                    </a:p>
                  </a:txBody>
                  <a:tcPr marL="8935" marR="8935" marT="8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noProof="0" dirty="0">
                          <a:solidFill>
                            <a:srgbClr val="6197AD"/>
                          </a:solidFill>
                          <a:effectLst/>
                          <a:latin typeface="Gadugi" panose="020B0502040204020203" pitchFamily="34" charset="0"/>
                        </a:rPr>
                        <a:t>Mars</a:t>
                      </a:r>
                    </a:p>
                  </a:txBody>
                  <a:tcPr marL="8935" marR="8935" marT="8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noProof="0" dirty="0">
                          <a:solidFill>
                            <a:srgbClr val="6197AD"/>
                          </a:solidFill>
                          <a:effectLst/>
                          <a:latin typeface="Gadugi" panose="020B0502040204020203" pitchFamily="34" charset="0"/>
                        </a:rPr>
                        <a:t>April</a:t>
                      </a:r>
                    </a:p>
                  </a:txBody>
                  <a:tcPr marL="8935" marR="8935" marT="8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noProof="0" dirty="0">
                          <a:solidFill>
                            <a:srgbClr val="6197AD"/>
                          </a:solidFill>
                          <a:effectLst/>
                          <a:latin typeface="Gadugi" panose="020B0502040204020203" pitchFamily="34" charset="0"/>
                        </a:rPr>
                        <a:t>Mai</a:t>
                      </a:r>
                    </a:p>
                  </a:txBody>
                  <a:tcPr marL="8935" marR="8935" marT="8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noProof="0" dirty="0">
                          <a:solidFill>
                            <a:srgbClr val="6197AD"/>
                          </a:solidFill>
                          <a:effectLst/>
                          <a:latin typeface="Gadugi" panose="020B0502040204020203" pitchFamily="34" charset="0"/>
                        </a:rPr>
                        <a:t>Juni</a:t>
                      </a:r>
                    </a:p>
                  </a:txBody>
                  <a:tcPr marL="8935" marR="8935" marT="8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noProof="0" dirty="0">
                          <a:solidFill>
                            <a:srgbClr val="6197AD"/>
                          </a:solidFill>
                          <a:effectLst/>
                          <a:latin typeface="Gadugi" panose="020B0502040204020203" pitchFamily="34" charset="0"/>
                        </a:rPr>
                        <a:t>Juli</a:t>
                      </a:r>
                    </a:p>
                  </a:txBody>
                  <a:tcPr marL="8935" marR="8935" marT="8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noProof="0" dirty="0">
                          <a:solidFill>
                            <a:srgbClr val="6197AD"/>
                          </a:solidFill>
                          <a:effectLst/>
                          <a:latin typeface="Gadugi" panose="020B0502040204020203" pitchFamily="34" charset="0"/>
                        </a:rPr>
                        <a:t>August</a:t>
                      </a:r>
                    </a:p>
                  </a:txBody>
                  <a:tcPr marL="8935" marR="8935" marT="8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noProof="0" dirty="0">
                          <a:solidFill>
                            <a:srgbClr val="6197AD"/>
                          </a:solidFill>
                          <a:effectLst/>
                          <a:latin typeface="Gadugi" panose="020B0502040204020203" pitchFamily="34" charset="0"/>
                        </a:rPr>
                        <a:t>September</a:t>
                      </a:r>
                    </a:p>
                  </a:txBody>
                  <a:tcPr marL="8935" marR="8935" marT="8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noProof="0" dirty="0">
                          <a:solidFill>
                            <a:srgbClr val="6197AD"/>
                          </a:solidFill>
                          <a:effectLst/>
                          <a:latin typeface="Gadugi" panose="020B0502040204020203" pitchFamily="34" charset="0"/>
                        </a:rPr>
                        <a:t>Oktober</a:t>
                      </a:r>
                    </a:p>
                  </a:txBody>
                  <a:tcPr marL="8935" marR="8935" marT="8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noProof="0" dirty="0">
                          <a:solidFill>
                            <a:srgbClr val="6197AD"/>
                          </a:solidFill>
                          <a:effectLst/>
                          <a:latin typeface="Gadugi" panose="020B0502040204020203" pitchFamily="34" charset="0"/>
                        </a:rPr>
                        <a:t>November</a:t>
                      </a:r>
                    </a:p>
                  </a:txBody>
                  <a:tcPr marL="8935" marR="8935" marT="8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noProof="0" dirty="0">
                          <a:solidFill>
                            <a:srgbClr val="6197AD"/>
                          </a:solidFill>
                          <a:effectLst/>
                          <a:latin typeface="Gadugi" panose="020B0502040204020203" pitchFamily="34" charset="0"/>
                        </a:rPr>
                        <a:t>Desember</a:t>
                      </a:r>
                    </a:p>
                  </a:txBody>
                  <a:tcPr marL="8935" marR="8935" marT="8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marL="0" algn="ctr" defTabSz="914400" rtl="0" eaLnBrk="1" fontAlgn="b" latinLnBrk="0" hangingPunct="1"/>
                      <a:r>
                        <a:rPr lang="nb-NO" sz="800" b="0" i="0" u="none" strike="noStrike" kern="1200" noProof="0" dirty="0">
                          <a:solidFill>
                            <a:srgbClr val="656868"/>
                          </a:solidFill>
                          <a:effectLst/>
                          <a:latin typeface="Franklin Gothic Book" panose="020B0503020102020204" pitchFamily="34" charset="0"/>
                          <a:ea typeface="+mn-ea"/>
                          <a:cs typeface="+mn-cs"/>
                        </a:rPr>
                        <a:t>Totalt</a:t>
                      </a:r>
                    </a:p>
                  </a:txBody>
                  <a:tcPr marL="8935" marR="8935" marT="8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01"/>
                  </a:ext>
                </a:extLst>
              </a:tr>
            </a:tbl>
          </a:graphicData>
        </a:graphic>
      </p:graphicFrame>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0">
            <a:off x="26701" y="1011770"/>
            <a:ext cx="465976" cy="147481"/>
          </a:xfrm>
          <a:prstGeom prst="rect">
            <a:avLst/>
          </a:prstGeom>
        </p:spPr>
      </p:pic>
      <p:graphicFrame>
        <p:nvGraphicFramePr>
          <p:cNvPr id="5" name="Mnd_Fylke_Tabell"/>
          <p:cNvGraphicFramePr>
            <a:graphicFrameLocks noGrp="1"/>
          </p:cNvGraphicFramePr>
          <p:nvPr>
            <p:extLst>
              <p:ext uri="{D42A27DB-BD31-4B8C-83A1-F6EECF244321}">
                <p14:modId xmlns:p14="http://schemas.microsoft.com/office/powerpoint/2010/main" val="139266040"/>
              </p:ext>
            </p:extLst>
          </p:nvPr>
        </p:nvGraphicFramePr>
        <p:xfrm>
          <a:off x="3575047" y="1318499"/>
          <a:ext cx="8353427" cy="2775156"/>
        </p:xfrm>
        <a:graphic>
          <a:graphicData uri="http://schemas.openxmlformats.org/drawingml/2006/table">
            <a:tbl>
              <a:tblPr/>
              <a:tblGrid>
                <a:gridCol w="1014407">
                  <a:extLst>
                    <a:ext uri="{9D8B030D-6E8A-4147-A177-3AD203B41FA5}">
                      <a16:colId xmlns:a16="http://schemas.microsoft.com/office/drawing/2014/main" val="20000"/>
                    </a:ext>
                  </a:extLst>
                </a:gridCol>
                <a:gridCol w="564540">
                  <a:extLst>
                    <a:ext uri="{9D8B030D-6E8A-4147-A177-3AD203B41FA5}">
                      <a16:colId xmlns:a16="http://schemas.microsoft.com/office/drawing/2014/main" val="20001"/>
                    </a:ext>
                  </a:extLst>
                </a:gridCol>
                <a:gridCol w="564540">
                  <a:extLst>
                    <a:ext uri="{9D8B030D-6E8A-4147-A177-3AD203B41FA5}">
                      <a16:colId xmlns:a16="http://schemas.microsoft.com/office/drawing/2014/main" val="20002"/>
                    </a:ext>
                  </a:extLst>
                </a:gridCol>
                <a:gridCol w="564540">
                  <a:extLst>
                    <a:ext uri="{9D8B030D-6E8A-4147-A177-3AD203B41FA5}">
                      <a16:colId xmlns:a16="http://schemas.microsoft.com/office/drawing/2014/main" val="20003"/>
                    </a:ext>
                  </a:extLst>
                </a:gridCol>
                <a:gridCol w="564540">
                  <a:extLst>
                    <a:ext uri="{9D8B030D-6E8A-4147-A177-3AD203B41FA5}">
                      <a16:colId xmlns:a16="http://schemas.microsoft.com/office/drawing/2014/main" val="20004"/>
                    </a:ext>
                  </a:extLst>
                </a:gridCol>
                <a:gridCol w="564540">
                  <a:extLst>
                    <a:ext uri="{9D8B030D-6E8A-4147-A177-3AD203B41FA5}">
                      <a16:colId xmlns:a16="http://schemas.microsoft.com/office/drawing/2014/main" val="20005"/>
                    </a:ext>
                  </a:extLst>
                </a:gridCol>
                <a:gridCol w="564540">
                  <a:extLst>
                    <a:ext uri="{9D8B030D-6E8A-4147-A177-3AD203B41FA5}">
                      <a16:colId xmlns:a16="http://schemas.microsoft.com/office/drawing/2014/main" val="20006"/>
                    </a:ext>
                  </a:extLst>
                </a:gridCol>
                <a:gridCol w="564540">
                  <a:extLst>
                    <a:ext uri="{9D8B030D-6E8A-4147-A177-3AD203B41FA5}">
                      <a16:colId xmlns:a16="http://schemas.microsoft.com/office/drawing/2014/main" val="20007"/>
                    </a:ext>
                  </a:extLst>
                </a:gridCol>
                <a:gridCol w="564540">
                  <a:extLst>
                    <a:ext uri="{9D8B030D-6E8A-4147-A177-3AD203B41FA5}">
                      <a16:colId xmlns:a16="http://schemas.microsoft.com/office/drawing/2014/main" val="20008"/>
                    </a:ext>
                  </a:extLst>
                </a:gridCol>
                <a:gridCol w="564540">
                  <a:extLst>
                    <a:ext uri="{9D8B030D-6E8A-4147-A177-3AD203B41FA5}">
                      <a16:colId xmlns:a16="http://schemas.microsoft.com/office/drawing/2014/main" val="20009"/>
                    </a:ext>
                  </a:extLst>
                </a:gridCol>
                <a:gridCol w="564540">
                  <a:extLst>
                    <a:ext uri="{9D8B030D-6E8A-4147-A177-3AD203B41FA5}">
                      <a16:colId xmlns:a16="http://schemas.microsoft.com/office/drawing/2014/main" val="20010"/>
                    </a:ext>
                  </a:extLst>
                </a:gridCol>
                <a:gridCol w="564540">
                  <a:extLst>
                    <a:ext uri="{9D8B030D-6E8A-4147-A177-3AD203B41FA5}">
                      <a16:colId xmlns:a16="http://schemas.microsoft.com/office/drawing/2014/main" val="20011"/>
                    </a:ext>
                  </a:extLst>
                </a:gridCol>
                <a:gridCol w="564540">
                  <a:extLst>
                    <a:ext uri="{9D8B030D-6E8A-4147-A177-3AD203B41FA5}">
                      <a16:colId xmlns:a16="http://schemas.microsoft.com/office/drawing/2014/main" val="20012"/>
                    </a:ext>
                  </a:extLst>
                </a:gridCol>
                <a:gridCol w="564540">
                  <a:extLst>
                    <a:ext uri="{9D8B030D-6E8A-4147-A177-3AD203B41FA5}">
                      <a16:colId xmlns:a16="http://schemas.microsoft.com/office/drawing/2014/main" val="20013"/>
                    </a:ext>
                  </a:extLst>
                </a:gridCol>
              </a:tblGrid>
              <a:tr h="231263">
                <a:tc>
                  <a:txBody>
                    <a:bodyPr/>
                    <a:lstStyle/>
                    <a:p>
                      <a:pPr algn="l" rtl="0" fontAlgn="b"/>
                      <a:r>
                        <a:rPr lang="en-US" sz="800" b="0" i="0" u="none" strike="noStrike">
                          <a:solidFill>
                            <a:srgbClr val="656868"/>
                          </a:solidFill>
                          <a:effectLst/>
                          <a:latin typeface="Franklin Gothic Book" panose="020B0503020102020204" pitchFamily="34" charset="0"/>
                        </a:rPr>
                        <a:t>Agder</a:t>
                      </a:r>
                      <a:endParaRPr lang="en-US" sz="800" b="0" i="0" u="none" strike="noStrike" dirty="0">
                        <a:solidFill>
                          <a:srgbClr val="656868"/>
                        </a:solidFill>
                        <a:effectLst/>
                        <a:latin typeface="Franklin Gothic Book" panose="020B0503020102020204" pitchFamily="34" charset="0"/>
                      </a:endParaRPr>
                    </a:p>
                  </a:txBody>
                  <a:tcPr marL="8935" marR="8935" marT="8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02"/>
                  </a:ext>
                </a:extLst>
              </a:tr>
              <a:tr h="231263">
                <a:tc>
                  <a:txBody>
                    <a:bodyPr/>
                    <a:lstStyle/>
                    <a:p>
                      <a:pPr algn="l" rtl="0" fontAlgn="b"/>
                      <a:r>
                        <a:rPr lang="en-US" sz="800" b="0" i="0" u="none" strike="noStrike">
                          <a:solidFill>
                            <a:srgbClr val="656868"/>
                          </a:solidFill>
                          <a:effectLst/>
                          <a:latin typeface="Franklin Gothic Book" panose="020B0503020102020204" pitchFamily="34" charset="0"/>
                        </a:rPr>
                        <a:t>Innlandet</a:t>
                      </a:r>
                      <a:endParaRPr lang="en-US" sz="800" b="0" i="0" u="none" strike="noStrike" dirty="0">
                        <a:solidFill>
                          <a:srgbClr val="656868"/>
                        </a:solidFill>
                        <a:effectLst/>
                        <a:latin typeface="Franklin Gothic Book" panose="020B0503020102020204" pitchFamily="34" charset="0"/>
                      </a:endParaRPr>
                    </a:p>
                  </a:txBody>
                  <a:tcPr marL="8935" marR="8935" marT="8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3</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03"/>
                  </a:ext>
                </a:extLst>
              </a:tr>
              <a:tr h="231263">
                <a:tc>
                  <a:txBody>
                    <a:bodyPr/>
                    <a:lstStyle/>
                    <a:p>
                      <a:pPr algn="l" rtl="0" fontAlgn="b"/>
                      <a:r>
                        <a:rPr lang="en-US" sz="800" b="0" i="0" u="none" strike="noStrike">
                          <a:solidFill>
                            <a:srgbClr val="656868"/>
                          </a:solidFill>
                          <a:effectLst/>
                          <a:latin typeface="Franklin Gothic Book" panose="020B0503020102020204" pitchFamily="34" charset="0"/>
                        </a:rPr>
                        <a:t>Møre og Romsdal</a:t>
                      </a:r>
                      <a:endParaRPr lang="en-US" sz="800" b="0" i="0" u="none" strike="noStrike" dirty="0">
                        <a:solidFill>
                          <a:srgbClr val="656868"/>
                        </a:solidFill>
                        <a:effectLst/>
                        <a:latin typeface="Franklin Gothic Book" panose="020B0503020102020204" pitchFamily="34" charset="0"/>
                      </a:endParaRPr>
                    </a:p>
                  </a:txBody>
                  <a:tcPr marL="8935" marR="8935" marT="8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5</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04"/>
                  </a:ext>
                </a:extLst>
              </a:tr>
              <a:tr h="231263">
                <a:tc>
                  <a:txBody>
                    <a:bodyPr/>
                    <a:lstStyle/>
                    <a:p>
                      <a:pPr algn="l" rtl="0" fontAlgn="b"/>
                      <a:r>
                        <a:rPr lang="en-US" sz="800" b="0" i="0" u="none" strike="noStrike">
                          <a:solidFill>
                            <a:srgbClr val="656868"/>
                          </a:solidFill>
                          <a:effectLst/>
                          <a:latin typeface="Franklin Gothic Book" panose="020B0503020102020204" pitchFamily="34" charset="0"/>
                        </a:rPr>
                        <a:t>Nordland</a:t>
                      </a:r>
                      <a:endParaRPr lang="en-US" sz="800" b="0" i="0" u="none" strike="noStrike" dirty="0">
                        <a:solidFill>
                          <a:srgbClr val="656868"/>
                        </a:solidFill>
                        <a:effectLst/>
                        <a:latin typeface="Franklin Gothic Book" panose="020B0503020102020204" pitchFamily="34" charset="0"/>
                      </a:endParaRPr>
                    </a:p>
                  </a:txBody>
                  <a:tcPr marL="8935" marR="8935" marT="8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3</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3</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7</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05"/>
                  </a:ext>
                </a:extLst>
              </a:tr>
              <a:tr h="231263">
                <a:tc>
                  <a:txBody>
                    <a:bodyPr/>
                    <a:lstStyle/>
                    <a:p>
                      <a:pPr algn="l" rtl="0" fontAlgn="b"/>
                      <a:r>
                        <a:rPr lang="en-US" sz="800" b="0" i="0" u="none" strike="noStrike">
                          <a:solidFill>
                            <a:srgbClr val="656868"/>
                          </a:solidFill>
                          <a:effectLst/>
                          <a:latin typeface="Franklin Gothic Book" panose="020B0503020102020204" pitchFamily="34" charset="0"/>
                        </a:rPr>
                        <a:t>Oslo</a:t>
                      </a:r>
                      <a:endParaRPr lang="en-US" sz="800" b="0" i="0" u="none" strike="noStrike" dirty="0">
                        <a:solidFill>
                          <a:srgbClr val="656868"/>
                        </a:solidFill>
                        <a:effectLst/>
                        <a:latin typeface="Franklin Gothic Book" panose="020B0503020102020204" pitchFamily="34" charset="0"/>
                      </a:endParaRPr>
                    </a:p>
                  </a:txBody>
                  <a:tcPr marL="8935" marR="8935" marT="8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06"/>
                  </a:ext>
                </a:extLst>
              </a:tr>
              <a:tr h="231263">
                <a:tc>
                  <a:txBody>
                    <a:bodyPr/>
                    <a:lstStyle/>
                    <a:p>
                      <a:pPr algn="l" rtl="0" fontAlgn="b"/>
                      <a:r>
                        <a:rPr lang="en-US" sz="800" b="0" i="0" u="none" strike="noStrike">
                          <a:solidFill>
                            <a:srgbClr val="656868"/>
                          </a:solidFill>
                          <a:effectLst/>
                          <a:latin typeface="Franklin Gothic Book" panose="020B0503020102020204" pitchFamily="34" charset="0"/>
                        </a:rPr>
                        <a:t>Rogaland</a:t>
                      </a:r>
                      <a:endParaRPr lang="en-US" sz="800" b="0" i="0" u="none" strike="noStrike" dirty="0">
                        <a:solidFill>
                          <a:srgbClr val="656868"/>
                        </a:solidFill>
                        <a:effectLst/>
                        <a:latin typeface="Franklin Gothic Book" panose="020B0503020102020204" pitchFamily="34" charset="0"/>
                      </a:endParaRPr>
                    </a:p>
                  </a:txBody>
                  <a:tcPr marL="8935" marR="8935" marT="8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5</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07"/>
                  </a:ext>
                </a:extLst>
              </a:tr>
              <a:tr h="231263">
                <a:tc>
                  <a:txBody>
                    <a:bodyPr/>
                    <a:lstStyle/>
                    <a:p>
                      <a:pPr algn="l" rtl="0" fontAlgn="b"/>
                      <a:r>
                        <a:rPr lang="en-US" sz="800" b="0" i="0" u="none" strike="noStrike">
                          <a:solidFill>
                            <a:srgbClr val="656868"/>
                          </a:solidFill>
                          <a:effectLst/>
                          <a:latin typeface="Franklin Gothic Book" panose="020B0503020102020204" pitchFamily="34" charset="0"/>
                        </a:rPr>
                        <a:t>Troms og Finnmark</a:t>
                      </a:r>
                      <a:endParaRPr lang="en-US" sz="800" b="0" i="0" u="none" strike="noStrike" dirty="0">
                        <a:solidFill>
                          <a:srgbClr val="656868"/>
                        </a:solidFill>
                        <a:effectLst/>
                        <a:latin typeface="Franklin Gothic Book" panose="020B0503020102020204" pitchFamily="34" charset="0"/>
                      </a:endParaRPr>
                    </a:p>
                  </a:txBody>
                  <a:tcPr marL="8935" marR="8935" marT="8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3</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9</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08"/>
                  </a:ext>
                </a:extLst>
              </a:tr>
              <a:tr h="231263">
                <a:tc>
                  <a:txBody>
                    <a:bodyPr/>
                    <a:lstStyle/>
                    <a:p>
                      <a:pPr algn="l" rtl="0" fontAlgn="b"/>
                      <a:r>
                        <a:rPr lang="en-US" sz="800" b="0" i="0" u="none" strike="noStrike">
                          <a:solidFill>
                            <a:srgbClr val="656868"/>
                          </a:solidFill>
                          <a:effectLst/>
                          <a:latin typeface="Franklin Gothic Book" panose="020B0503020102020204" pitchFamily="34" charset="0"/>
                        </a:rPr>
                        <a:t>Trøndelag</a:t>
                      </a:r>
                      <a:endParaRPr lang="en-US" sz="800" b="0" i="0" u="none" strike="noStrike" dirty="0">
                        <a:solidFill>
                          <a:srgbClr val="656868"/>
                        </a:solidFill>
                        <a:effectLst/>
                        <a:latin typeface="Franklin Gothic Book" panose="020B0503020102020204" pitchFamily="34" charset="0"/>
                      </a:endParaRPr>
                    </a:p>
                  </a:txBody>
                  <a:tcPr marL="8935" marR="8935" marT="8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09"/>
                  </a:ext>
                </a:extLst>
              </a:tr>
              <a:tr h="231263">
                <a:tc>
                  <a:txBody>
                    <a:bodyPr/>
                    <a:lstStyle/>
                    <a:p>
                      <a:pPr algn="l" rtl="0" fontAlgn="b"/>
                      <a:r>
                        <a:rPr lang="en-US" sz="800" b="0" i="0" u="none" strike="noStrike">
                          <a:solidFill>
                            <a:srgbClr val="656868"/>
                          </a:solidFill>
                          <a:effectLst/>
                          <a:latin typeface="Franklin Gothic Book" panose="020B0503020102020204" pitchFamily="34" charset="0"/>
                        </a:rPr>
                        <a:t>Vestfold og Telemark</a:t>
                      </a:r>
                      <a:endParaRPr lang="en-US" sz="800" b="0" i="0" u="none" strike="noStrike" dirty="0">
                        <a:solidFill>
                          <a:srgbClr val="656868"/>
                        </a:solidFill>
                        <a:effectLst/>
                        <a:latin typeface="Franklin Gothic Book" panose="020B0503020102020204" pitchFamily="34" charset="0"/>
                      </a:endParaRPr>
                    </a:p>
                  </a:txBody>
                  <a:tcPr marL="8935" marR="8935" marT="8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4</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10"/>
                  </a:ext>
                </a:extLst>
              </a:tr>
              <a:tr h="231263">
                <a:tc>
                  <a:txBody>
                    <a:bodyPr/>
                    <a:lstStyle/>
                    <a:p>
                      <a:pPr algn="l" rtl="0" fontAlgn="b"/>
                      <a:r>
                        <a:rPr lang="en-US" sz="800" b="0" i="0" u="none" strike="noStrike">
                          <a:solidFill>
                            <a:srgbClr val="656868"/>
                          </a:solidFill>
                          <a:effectLst/>
                          <a:latin typeface="Franklin Gothic Book" panose="020B0503020102020204" pitchFamily="34" charset="0"/>
                        </a:rPr>
                        <a:t>Vestland</a:t>
                      </a:r>
                      <a:endParaRPr lang="en-US" sz="800" b="0" i="0" u="none" strike="noStrike" dirty="0">
                        <a:solidFill>
                          <a:srgbClr val="656868"/>
                        </a:solidFill>
                        <a:effectLst/>
                        <a:latin typeface="Franklin Gothic Book" panose="020B0503020102020204" pitchFamily="34" charset="0"/>
                      </a:endParaRPr>
                    </a:p>
                  </a:txBody>
                  <a:tcPr marL="8935" marR="8935" marT="8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3</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8</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11"/>
                  </a:ext>
                </a:extLst>
              </a:tr>
              <a:tr h="231263">
                <a:tc>
                  <a:txBody>
                    <a:bodyPr/>
                    <a:lstStyle/>
                    <a:p>
                      <a:pPr algn="l" rtl="0" fontAlgn="b"/>
                      <a:r>
                        <a:rPr lang="en-US" sz="800" b="0" i="0" u="none" strike="noStrike">
                          <a:solidFill>
                            <a:srgbClr val="656868"/>
                          </a:solidFill>
                          <a:effectLst/>
                          <a:latin typeface="Franklin Gothic Book" panose="020B0503020102020204" pitchFamily="34" charset="0"/>
                        </a:rPr>
                        <a:t>Viken</a:t>
                      </a:r>
                      <a:endParaRPr lang="en-US" sz="800" b="0" i="0" u="none" strike="noStrike" dirty="0">
                        <a:solidFill>
                          <a:srgbClr val="656868"/>
                        </a:solidFill>
                        <a:effectLst/>
                        <a:latin typeface="Franklin Gothic Book" panose="020B0503020102020204" pitchFamily="34" charset="0"/>
                      </a:endParaRPr>
                    </a:p>
                  </a:txBody>
                  <a:tcPr marL="8935" marR="8935" marT="8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4</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12"/>
                  </a:ext>
                </a:extLst>
              </a:tr>
              <a:tr h="231263">
                <a:tc>
                  <a:txBody>
                    <a:bodyPr/>
                    <a:lstStyle/>
                    <a:p>
                      <a:pPr algn="l" rtl="0" fontAlgn="b"/>
                      <a:r>
                        <a:rPr lang="en-US" sz="800" b="0" i="0" u="none" strike="noStrike">
                          <a:solidFill>
                            <a:srgbClr val="656868"/>
                          </a:solidFill>
                          <a:effectLst/>
                          <a:latin typeface="Franklin Gothic Book" panose="020B0503020102020204" pitchFamily="34" charset="0"/>
                        </a:rPr>
                        <a:t>Totalt</a:t>
                      </a:r>
                      <a:endParaRPr lang="en-US" sz="800" b="0" i="0" u="none" strike="noStrike" dirty="0">
                        <a:solidFill>
                          <a:srgbClr val="656868"/>
                        </a:solidFill>
                        <a:effectLst/>
                        <a:latin typeface="Franklin Gothic Book" panose="020B0503020102020204" pitchFamily="34" charset="0"/>
                      </a:endParaRPr>
                    </a:p>
                  </a:txBody>
                  <a:tcPr marL="8935" marR="8935" marT="8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3</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7</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8</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10</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15</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57</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13"/>
                  </a:ext>
                </a:extLst>
              </a:tr>
            </a:tbl>
          </a:graphicData>
        </a:graphic>
      </p:graphicFrame>
      <p:sp>
        <p:nvSpPr>
          <p:cNvPr id="10" name="Mnd_Fylke_Tekst2"/>
          <p:cNvSpPr txBox="1"/>
          <p:nvPr/>
        </p:nvSpPr>
        <p:spPr>
          <a:xfrm>
            <a:off x="633367" y="1193939"/>
            <a:ext cx="2214605" cy="338554"/>
          </a:xfrm>
          <a:prstGeom prst="rect">
            <a:avLst/>
          </a:prstGeom>
          <a:noFill/>
        </p:spPr>
        <p:txBody>
          <a:bodyPr wrap="square" rtlCol="0">
            <a:spAutoFit/>
          </a:bodyPr>
          <a:lstStyle/>
          <a:p>
            <a:r>
              <a:rPr lang="en-US" sz="800"/>
              <a:t>Tabellen viser antall druknede i hvert enkelt fylke i 2020 fordelt på måned.</a:t>
            </a:r>
            <a:endParaRPr lang="en-US" sz="800" dirty="0"/>
          </a:p>
        </p:txBody>
      </p:sp>
      <p:sp>
        <p:nvSpPr>
          <p:cNvPr id="2" name="Mnd_Fylke_Tekst1"/>
          <p:cNvSpPr>
            <a:spLocks noGrp="1"/>
          </p:cNvSpPr>
          <p:nvPr>
            <p:ph type="title"/>
          </p:nvPr>
        </p:nvSpPr>
        <p:spPr>
          <a:xfrm>
            <a:off x="731838" y="317499"/>
            <a:ext cx="2719816" cy="535023"/>
          </a:xfrm>
        </p:spPr>
        <p:txBody>
          <a:bodyPr/>
          <a:lstStyle/>
          <a:p>
            <a:r>
              <a:rPr lang="en-US"/>
              <a:t>Fylkesvis fordeling per måned</a:t>
            </a:r>
            <a:endParaRPr lang="en-US" dirty="0"/>
          </a:p>
        </p:txBody>
      </p:sp>
    </p:spTree>
    <p:extLst>
      <p:ext uri="{BB962C8B-B14F-4D97-AF65-F5344CB8AC3E}">
        <p14:creationId xmlns:p14="http://schemas.microsoft.com/office/powerpoint/2010/main" val="32167706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1146166925"/>
              </p:ext>
            </p:extLst>
          </p:nvPr>
        </p:nvGraphicFramePr>
        <p:xfrm>
          <a:off x="3575050" y="852522"/>
          <a:ext cx="8353424" cy="542232"/>
        </p:xfrm>
        <a:graphic>
          <a:graphicData uri="http://schemas.openxmlformats.org/drawingml/2006/table">
            <a:tbl>
              <a:tblPr/>
              <a:tblGrid>
                <a:gridCol w="858176">
                  <a:extLst>
                    <a:ext uri="{9D8B030D-6E8A-4147-A177-3AD203B41FA5}">
                      <a16:colId xmlns:a16="http://schemas.microsoft.com/office/drawing/2014/main" val="20000"/>
                    </a:ext>
                  </a:extLst>
                </a:gridCol>
                <a:gridCol w="595928">
                  <a:extLst>
                    <a:ext uri="{9D8B030D-6E8A-4147-A177-3AD203B41FA5}">
                      <a16:colId xmlns:a16="http://schemas.microsoft.com/office/drawing/2014/main" val="20001"/>
                    </a:ext>
                  </a:extLst>
                </a:gridCol>
                <a:gridCol w="1672312">
                  <a:extLst>
                    <a:ext uri="{9D8B030D-6E8A-4147-A177-3AD203B41FA5}">
                      <a16:colId xmlns:a16="http://schemas.microsoft.com/office/drawing/2014/main" val="20002"/>
                    </a:ext>
                  </a:extLst>
                </a:gridCol>
                <a:gridCol w="772829">
                  <a:extLst>
                    <a:ext uri="{9D8B030D-6E8A-4147-A177-3AD203B41FA5}">
                      <a16:colId xmlns:a16="http://schemas.microsoft.com/office/drawing/2014/main" val="20003"/>
                    </a:ext>
                  </a:extLst>
                </a:gridCol>
                <a:gridCol w="443278">
                  <a:extLst>
                    <a:ext uri="{9D8B030D-6E8A-4147-A177-3AD203B41FA5}">
                      <a16:colId xmlns:a16="http://schemas.microsoft.com/office/drawing/2014/main" val="20004"/>
                    </a:ext>
                  </a:extLst>
                </a:gridCol>
                <a:gridCol w="815119">
                  <a:extLst>
                    <a:ext uri="{9D8B030D-6E8A-4147-A177-3AD203B41FA5}">
                      <a16:colId xmlns:a16="http://schemas.microsoft.com/office/drawing/2014/main" val="20005"/>
                    </a:ext>
                  </a:extLst>
                </a:gridCol>
                <a:gridCol w="589658">
                  <a:extLst>
                    <a:ext uri="{9D8B030D-6E8A-4147-A177-3AD203B41FA5}">
                      <a16:colId xmlns:a16="http://schemas.microsoft.com/office/drawing/2014/main" val="20006"/>
                    </a:ext>
                  </a:extLst>
                </a:gridCol>
                <a:gridCol w="457133">
                  <a:extLst>
                    <a:ext uri="{9D8B030D-6E8A-4147-A177-3AD203B41FA5}">
                      <a16:colId xmlns:a16="http://schemas.microsoft.com/office/drawing/2014/main" val="20007"/>
                    </a:ext>
                  </a:extLst>
                </a:gridCol>
                <a:gridCol w="423581">
                  <a:extLst>
                    <a:ext uri="{9D8B030D-6E8A-4147-A177-3AD203B41FA5}">
                      <a16:colId xmlns:a16="http://schemas.microsoft.com/office/drawing/2014/main" val="20008"/>
                    </a:ext>
                  </a:extLst>
                </a:gridCol>
                <a:gridCol w="609788">
                  <a:extLst>
                    <a:ext uri="{9D8B030D-6E8A-4147-A177-3AD203B41FA5}">
                      <a16:colId xmlns:a16="http://schemas.microsoft.com/office/drawing/2014/main" val="20009"/>
                    </a:ext>
                  </a:extLst>
                </a:gridCol>
                <a:gridCol w="658436">
                  <a:extLst>
                    <a:ext uri="{9D8B030D-6E8A-4147-A177-3AD203B41FA5}">
                      <a16:colId xmlns:a16="http://schemas.microsoft.com/office/drawing/2014/main" val="20010"/>
                    </a:ext>
                  </a:extLst>
                </a:gridCol>
                <a:gridCol w="457186">
                  <a:extLst>
                    <a:ext uri="{9D8B030D-6E8A-4147-A177-3AD203B41FA5}">
                      <a16:colId xmlns:a16="http://schemas.microsoft.com/office/drawing/2014/main" val="20011"/>
                    </a:ext>
                  </a:extLst>
                </a:gridCol>
              </a:tblGrid>
              <a:tr h="220374">
                <a:tc rowSpan="2">
                  <a:txBody>
                    <a:bodyPr/>
                    <a:lstStyle/>
                    <a:p>
                      <a:pPr algn="ctr" rtl="0" fontAlgn="b"/>
                      <a:r>
                        <a:rPr lang="nb-NO" sz="700" b="0" i="0" u="none" strike="noStrike" noProof="0" dirty="0">
                          <a:solidFill>
                            <a:srgbClr val="656868"/>
                          </a:solidFill>
                          <a:effectLst/>
                          <a:latin typeface="Franklin Gothic Book" panose="020B0503020102020204" pitchFamily="34" charset="0"/>
                        </a:rPr>
                        <a:t> </a:t>
                      </a:r>
                    </a:p>
                    <a:p>
                      <a:pPr algn="ctr" rtl="0" fontAlgn="ctr"/>
                      <a:r>
                        <a:rPr lang="nb-NO" sz="900" b="0" i="0" u="none" strike="noStrike" noProof="0" dirty="0">
                          <a:solidFill>
                            <a:srgbClr val="6197AD"/>
                          </a:solidFill>
                          <a:effectLst/>
                          <a:latin typeface="Gadugi" panose="020B0502040204020203" pitchFamily="34" charset="0"/>
                        </a:rPr>
                        <a:t>Fylke</a:t>
                      </a:r>
                    </a:p>
                  </a:txBody>
                  <a:tcPr marL="8336" marR="8336" marT="833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gridSpan="11">
                  <a:txBody>
                    <a:bodyPr/>
                    <a:lstStyle/>
                    <a:p>
                      <a:pPr algn="ctr" rtl="0" fontAlgn="ctr"/>
                      <a:r>
                        <a:rPr lang="nb-NO" sz="900" b="0" i="0" u="none" strike="noStrike" noProof="0" dirty="0">
                          <a:solidFill>
                            <a:srgbClr val="6197AD"/>
                          </a:solidFill>
                          <a:effectLst/>
                          <a:latin typeface="Gadugi" panose="020B0502040204020203" pitchFamily="34" charset="0"/>
                        </a:rPr>
                        <a:t>Årsak</a:t>
                      </a:r>
                    </a:p>
                  </a:txBody>
                  <a:tcPr marL="8336" marR="8336" marT="8336" marB="0" anchor="ctr">
                    <a:lnL w="12700" cap="flat" cmpd="sng" algn="ctr">
                      <a:solidFill>
                        <a:srgbClr val="FFFFFF"/>
                      </a:solidFill>
                      <a:prstDash val="solid"/>
                      <a:round/>
                      <a:headEnd type="none" w="med" len="med"/>
                      <a:tailEnd type="none" w="med" len="med"/>
                    </a:lnL>
                    <a:lnR>
                      <a:noFill/>
                    </a:lnR>
                    <a:lnT>
                      <a:noFill/>
                    </a:lnT>
                    <a:lnB w="12700" cap="flat" cmpd="sng" algn="ctr">
                      <a:solidFill>
                        <a:srgbClr val="FFFFFF"/>
                      </a:solidFill>
                      <a:prstDash val="solid"/>
                      <a:round/>
                      <a:headEnd type="none" w="med" len="med"/>
                      <a:tailEnd type="none" w="med" len="med"/>
                    </a:lnB>
                    <a:solidFill>
                      <a:srgbClr val="EAEFF1"/>
                    </a:solidFill>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extLst>
                  <a:ext uri="{0D108BD9-81ED-4DB2-BD59-A6C34878D82A}">
                    <a16:rowId xmlns:a16="http://schemas.microsoft.com/office/drawing/2014/main" val="10000"/>
                  </a:ext>
                </a:extLst>
              </a:tr>
              <a:tr h="321858">
                <a:tc vMerge="1">
                  <a:txBody>
                    <a:bodyPr/>
                    <a:lstStyle/>
                    <a:p>
                      <a:pPr algn="l" rtl="0" fontAlgn="ctr"/>
                      <a:endParaRPr lang="nb-NO" sz="900" b="0" i="0" u="none" strike="noStrike" dirty="0">
                        <a:solidFill>
                          <a:srgbClr val="6197AD"/>
                        </a:solidFill>
                        <a:effectLst/>
                        <a:latin typeface="Gadugi" panose="020B0502040204020203" pitchFamily="34" charset="0"/>
                      </a:endParaRPr>
                    </a:p>
                  </a:txBody>
                  <a:tcPr marL="75023" marR="8336" marT="833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750" b="0" i="0" u="none" strike="noStrike" noProof="0" dirty="0">
                          <a:solidFill>
                            <a:srgbClr val="6197AD"/>
                          </a:solidFill>
                          <a:effectLst/>
                          <a:latin typeface="Gadugi" panose="020B0502040204020203" pitchFamily="34" charset="0"/>
                        </a:rPr>
                        <a:t>Gjennom is</a:t>
                      </a:r>
                    </a:p>
                  </a:txBody>
                  <a:tcPr marL="8336" marR="8336" marT="833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750" b="0" i="0" u="none" strike="noStrike" noProof="0" dirty="0">
                          <a:solidFill>
                            <a:srgbClr val="6197AD"/>
                          </a:solidFill>
                          <a:effectLst/>
                          <a:latin typeface="Gadugi" panose="020B0502040204020203" pitchFamily="34" charset="0"/>
                        </a:rPr>
                        <a:t>Fall fra land/brygge i elv/sjø/vann</a:t>
                      </a:r>
                    </a:p>
                  </a:txBody>
                  <a:tcPr marL="8336" marR="8336" marT="833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750" b="0" i="0" u="none" strike="noStrike" noProof="0" dirty="0">
                          <a:solidFill>
                            <a:srgbClr val="6197AD"/>
                          </a:solidFill>
                          <a:effectLst/>
                          <a:latin typeface="Gadugi" panose="020B0502040204020203" pitchFamily="34" charset="0"/>
                        </a:rPr>
                        <a:t>Under bading</a:t>
                      </a:r>
                    </a:p>
                  </a:txBody>
                  <a:tcPr marL="8336" marR="8336" marT="833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750" b="0" i="0" u="none" strike="noStrike" noProof="0" dirty="0">
                          <a:solidFill>
                            <a:srgbClr val="6197AD"/>
                          </a:solidFill>
                          <a:effectLst/>
                          <a:latin typeface="Gadugi" panose="020B0502040204020203" pitchFamily="34" charset="0"/>
                        </a:rPr>
                        <a:t>Dykking</a:t>
                      </a:r>
                    </a:p>
                  </a:txBody>
                  <a:tcPr marL="8336" marR="8336" marT="833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750" b="0" i="0" u="none" strike="noStrike" noProof="0" dirty="0">
                          <a:solidFill>
                            <a:srgbClr val="6197AD"/>
                          </a:solidFill>
                          <a:effectLst/>
                          <a:latin typeface="Gadugi" panose="020B0502040204020203" pitchFamily="34" charset="0"/>
                        </a:rPr>
                        <a:t>Seilbrett/rafting</a:t>
                      </a:r>
                    </a:p>
                  </a:txBody>
                  <a:tcPr marL="8336" marR="8336" marT="833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750" b="0" i="0" u="none" strike="noStrike" noProof="0" dirty="0">
                          <a:solidFill>
                            <a:srgbClr val="6197AD"/>
                          </a:solidFill>
                          <a:effectLst/>
                          <a:latin typeface="Gadugi" panose="020B0502040204020203" pitchFamily="34" charset="0"/>
                        </a:rPr>
                        <a:t>Kano/kajakk</a:t>
                      </a:r>
                    </a:p>
                  </a:txBody>
                  <a:tcPr marL="8336" marR="8336" marT="833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750" b="0" i="0" u="none" strike="noStrike" noProof="0" dirty="0">
                          <a:solidFill>
                            <a:srgbClr val="6197AD"/>
                          </a:solidFill>
                          <a:effectLst/>
                          <a:latin typeface="Gadugi" panose="020B0502040204020203" pitchFamily="34" charset="0"/>
                        </a:rPr>
                        <a:t>Fritidsbåt</a:t>
                      </a:r>
                    </a:p>
                  </a:txBody>
                  <a:tcPr marL="8336" marR="8336" marT="833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750" b="0" i="0" u="none" strike="noStrike" noProof="0" dirty="0">
                          <a:solidFill>
                            <a:srgbClr val="6197AD"/>
                          </a:solidFill>
                          <a:effectLst/>
                          <a:latin typeface="Gadugi" panose="020B0502040204020203" pitchFamily="34" charset="0"/>
                        </a:rPr>
                        <a:t>Yrkesbåt</a:t>
                      </a:r>
                    </a:p>
                  </a:txBody>
                  <a:tcPr marL="8336" marR="8336" marT="833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750" b="0" i="0" u="none" strike="noStrike" noProof="0" dirty="0">
                          <a:solidFill>
                            <a:srgbClr val="6197AD"/>
                          </a:solidFill>
                          <a:effectLst/>
                          <a:latin typeface="Gadugi" panose="020B0502040204020203" pitchFamily="34" charset="0"/>
                        </a:rPr>
                        <a:t>Bil i sjø/vann</a:t>
                      </a:r>
                    </a:p>
                  </a:txBody>
                  <a:tcPr marL="8336" marR="8336" marT="833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750" b="0" i="0" u="none" strike="noStrike" noProof="0" dirty="0">
                          <a:solidFill>
                            <a:srgbClr val="6197AD"/>
                          </a:solidFill>
                          <a:effectLst/>
                          <a:latin typeface="Gadugi" panose="020B0502040204020203" pitchFamily="34" charset="0"/>
                        </a:rPr>
                        <a:t>Andre årsaker</a:t>
                      </a:r>
                    </a:p>
                  </a:txBody>
                  <a:tcPr marL="8336" marR="8336" marT="833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750" b="0" i="0" u="none" strike="noStrike" noProof="0" dirty="0">
                          <a:solidFill>
                            <a:srgbClr val="656868"/>
                          </a:solidFill>
                          <a:effectLst/>
                          <a:latin typeface="Franklin Gothic Book" panose="020B0503020102020204" pitchFamily="34" charset="0"/>
                        </a:rPr>
                        <a:t>Totalt</a:t>
                      </a:r>
                    </a:p>
                  </a:txBody>
                  <a:tcPr marL="8336" marR="8336" marT="833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01"/>
                  </a:ext>
                </a:extLst>
              </a:tr>
            </a:tbl>
          </a:graphicData>
        </a:graphic>
      </p:graphicFrame>
      <p:sp>
        <p:nvSpPr>
          <p:cNvPr id="10" name="TextBox 9"/>
          <p:cNvSpPr txBox="1"/>
          <p:nvPr/>
        </p:nvSpPr>
        <p:spPr>
          <a:xfrm>
            <a:off x="633367" y="1643078"/>
            <a:ext cx="2214605" cy="707886"/>
          </a:xfrm>
          <a:prstGeom prst="rect">
            <a:avLst/>
          </a:prstGeom>
          <a:noFill/>
        </p:spPr>
        <p:txBody>
          <a:bodyPr wrap="square" rtlCol="0">
            <a:spAutoFit/>
          </a:bodyPr>
          <a:lstStyle/>
          <a:p>
            <a:r>
              <a:rPr lang="nb-NO" sz="800" dirty="0"/>
              <a:t>Dersom personen er funnet omkommet i sjøen og det ikke er opplyst om drukningsårsak, kategoriseres drukningen innenfor kategorien «fall fra land/brygge i elv/sjø/vann». </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0">
            <a:off x="26701" y="1011770"/>
            <a:ext cx="465976" cy="147481"/>
          </a:xfrm>
          <a:prstGeom prst="rect">
            <a:avLst/>
          </a:prstGeom>
        </p:spPr>
      </p:pic>
      <p:sp>
        <p:nvSpPr>
          <p:cNvPr id="3" name="Slide Number Placeholder 2"/>
          <p:cNvSpPr>
            <a:spLocks noGrp="1"/>
          </p:cNvSpPr>
          <p:nvPr>
            <p:ph type="sldNum" sz="quarter" idx="12"/>
          </p:nvPr>
        </p:nvSpPr>
        <p:spPr/>
        <p:txBody>
          <a:bodyPr/>
          <a:lstStyle/>
          <a:p>
            <a:fld id="{4034786A-71DB-4DE9-B94A-458E20ABCBA1}" type="slidenum">
              <a:rPr lang="en-US" smtClean="0"/>
              <a:pPr/>
              <a:t>5</a:t>
            </a:fld>
            <a:endParaRPr lang="en-US" dirty="0"/>
          </a:p>
        </p:txBody>
      </p:sp>
      <p:sp>
        <p:nvSpPr>
          <p:cNvPr id="9" name="Årsak_Fylke_Mnd_Tekst2"/>
          <p:cNvSpPr txBox="1"/>
          <p:nvPr/>
        </p:nvSpPr>
        <p:spPr>
          <a:xfrm>
            <a:off x="633367" y="1193939"/>
            <a:ext cx="2214605" cy="338554"/>
          </a:xfrm>
          <a:prstGeom prst="rect">
            <a:avLst/>
          </a:prstGeom>
          <a:noFill/>
        </p:spPr>
        <p:txBody>
          <a:bodyPr wrap="square" rtlCol="0">
            <a:spAutoFit/>
          </a:bodyPr>
          <a:lstStyle/>
          <a:p>
            <a:r>
              <a:rPr lang="nb-NO" sz="800"/>
              <a:t>Tabellen viser antall druknede i hvert enkelt fylke i juli fordelt på årsaken til drukningen.</a:t>
            </a:r>
            <a:endParaRPr lang="en-US" sz="800" dirty="0"/>
          </a:p>
        </p:txBody>
      </p:sp>
      <p:graphicFrame>
        <p:nvGraphicFramePr>
          <p:cNvPr id="5" name="Årsak_Fylke_Mnd_Tabell"/>
          <p:cNvGraphicFramePr>
            <a:graphicFrameLocks noGrp="1"/>
          </p:cNvGraphicFramePr>
          <p:nvPr>
            <p:extLst>
              <p:ext uri="{D42A27DB-BD31-4B8C-83A1-F6EECF244321}">
                <p14:modId xmlns:p14="http://schemas.microsoft.com/office/powerpoint/2010/main" val="794519767"/>
              </p:ext>
            </p:extLst>
          </p:nvPr>
        </p:nvGraphicFramePr>
        <p:xfrm>
          <a:off x="3575050" y="1394754"/>
          <a:ext cx="8353424" cy="2765412"/>
        </p:xfrm>
        <a:graphic>
          <a:graphicData uri="http://schemas.openxmlformats.org/drawingml/2006/table">
            <a:tbl>
              <a:tblPr/>
              <a:tblGrid>
                <a:gridCol w="858176">
                  <a:extLst>
                    <a:ext uri="{9D8B030D-6E8A-4147-A177-3AD203B41FA5}">
                      <a16:colId xmlns:a16="http://schemas.microsoft.com/office/drawing/2014/main" val="20000"/>
                    </a:ext>
                  </a:extLst>
                </a:gridCol>
                <a:gridCol w="595928">
                  <a:extLst>
                    <a:ext uri="{9D8B030D-6E8A-4147-A177-3AD203B41FA5}">
                      <a16:colId xmlns:a16="http://schemas.microsoft.com/office/drawing/2014/main" val="20001"/>
                    </a:ext>
                  </a:extLst>
                </a:gridCol>
                <a:gridCol w="1672312">
                  <a:extLst>
                    <a:ext uri="{9D8B030D-6E8A-4147-A177-3AD203B41FA5}">
                      <a16:colId xmlns:a16="http://schemas.microsoft.com/office/drawing/2014/main" val="20002"/>
                    </a:ext>
                  </a:extLst>
                </a:gridCol>
                <a:gridCol w="772829">
                  <a:extLst>
                    <a:ext uri="{9D8B030D-6E8A-4147-A177-3AD203B41FA5}">
                      <a16:colId xmlns:a16="http://schemas.microsoft.com/office/drawing/2014/main" val="20003"/>
                    </a:ext>
                  </a:extLst>
                </a:gridCol>
                <a:gridCol w="443278">
                  <a:extLst>
                    <a:ext uri="{9D8B030D-6E8A-4147-A177-3AD203B41FA5}">
                      <a16:colId xmlns:a16="http://schemas.microsoft.com/office/drawing/2014/main" val="20004"/>
                    </a:ext>
                  </a:extLst>
                </a:gridCol>
                <a:gridCol w="815119">
                  <a:extLst>
                    <a:ext uri="{9D8B030D-6E8A-4147-A177-3AD203B41FA5}">
                      <a16:colId xmlns:a16="http://schemas.microsoft.com/office/drawing/2014/main" val="20005"/>
                    </a:ext>
                  </a:extLst>
                </a:gridCol>
                <a:gridCol w="589658">
                  <a:extLst>
                    <a:ext uri="{9D8B030D-6E8A-4147-A177-3AD203B41FA5}">
                      <a16:colId xmlns:a16="http://schemas.microsoft.com/office/drawing/2014/main" val="20006"/>
                    </a:ext>
                  </a:extLst>
                </a:gridCol>
                <a:gridCol w="457133">
                  <a:extLst>
                    <a:ext uri="{9D8B030D-6E8A-4147-A177-3AD203B41FA5}">
                      <a16:colId xmlns:a16="http://schemas.microsoft.com/office/drawing/2014/main" val="20007"/>
                    </a:ext>
                  </a:extLst>
                </a:gridCol>
                <a:gridCol w="423581">
                  <a:extLst>
                    <a:ext uri="{9D8B030D-6E8A-4147-A177-3AD203B41FA5}">
                      <a16:colId xmlns:a16="http://schemas.microsoft.com/office/drawing/2014/main" val="20008"/>
                    </a:ext>
                  </a:extLst>
                </a:gridCol>
                <a:gridCol w="609788">
                  <a:extLst>
                    <a:ext uri="{9D8B030D-6E8A-4147-A177-3AD203B41FA5}">
                      <a16:colId xmlns:a16="http://schemas.microsoft.com/office/drawing/2014/main" val="20009"/>
                    </a:ext>
                  </a:extLst>
                </a:gridCol>
                <a:gridCol w="658436">
                  <a:extLst>
                    <a:ext uri="{9D8B030D-6E8A-4147-A177-3AD203B41FA5}">
                      <a16:colId xmlns:a16="http://schemas.microsoft.com/office/drawing/2014/main" val="20010"/>
                    </a:ext>
                  </a:extLst>
                </a:gridCol>
                <a:gridCol w="457186">
                  <a:extLst>
                    <a:ext uri="{9D8B030D-6E8A-4147-A177-3AD203B41FA5}">
                      <a16:colId xmlns:a16="http://schemas.microsoft.com/office/drawing/2014/main" val="20011"/>
                    </a:ext>
                  </a:extLst>
                </a:gridCol>
              </a:tblGrid>
              <a:tr h="228476">
                <a:tc>
                  <a:txBody>
                    <a:bodyPr/>
                    <a:lstStyle/>
                    <a:p>
                      <a:pPr algn="l" rtl="0" fontAlgn="b"/>
                      <a:r>
                        <a:rPr lang="en-US" sz="800" b="0" i="0" u="none" strike="noStrike" kern="1200">
                          <a:solidFill>
                            <a:srgbClr val="656868"/>
                          </a:solidFill>
                          <a:effectLst/>
                          <a:latin typeface="Franklin Gothic Book" panose="020B0503020102020204" pitchFamily="34" charset="0"/>
                          <a:ea typeface="+mn-ea"/>
                          <a:cs typeface="+mn-cs"/>
                        </a:rPr>
                        <a:t>Agder</a:t>
                      </a:r>
                      <a:endParaRPr lang="en-US" sz="800" b="0" i="0" u="none" strike="noStrike" kern="1200" dirty="0">
                        <a:solidFill>
                          <a:srgbClr val="656868"/>
                        </a:solidFill>
                        <a:effectLst/>
                        <a:latin typeface="Franklin Gothic Book" panose="020B0503020102020204" pitchFamily="34" charset="0"/>
                        <a:ea typeface="+mn-ea"/>
                        <a:cs typeface="+mn-cs"/>
                      </a:endParaRPr>
                    </a:p>
                  </a:txBody>
                  <a:tcPr marL="8336" marR="8336" marT="833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02"/>
                  </a:ext>
                </a:extLst>
              </a:tr>
              <a:tr h="228476">
                <a:tc>
                  <a:txBody>
                    <a:bodyPr/>
                    <a:lstStyle/>
                    <a:p>
                      <a:pPr algn="l" rtl="0" fontAlgn="b"/>
                      <a:r>
                        <a:rPr lang="en-US" sz="800" b="0" i="0" u="none" strike="noStrike" kern="1200">
                          <a:solidFill>
                            <a:srgbClr val="656868"/>
                          </a:solidFill>
                          <a:effectLst/>
                          <a:latin typeface="Franklin Gothic Book" panose="020B0503020102020204" pitchFamily="34" charset="0"/>
                          <a:ea typeface="+mn-ea"/>
                          <a:cs typeface="+mn-cs"/>
                        </a:rPr>
                        <a:t>Innlandet</a:t>
                      </a:r>
                      <a:endParaRPr lang="en-US" sz="800" b="0" i="0" u="none" strike="noStrike" kern="1200" dirty="0">
                        <a:solidFill>
                          <a:srgbClr val="656868"/>
                        </a:solidFill>
                        <a:effectLst/>
                        <a:latin typeface="Franklin Gothic Book" panose="020B0503020102020204" pitchFamily="34" charset="0"/>
                        <a:ea typeface="+mn-ea"/>
                        <a:cs typeface="+mn-cs"/>
                      </a:endParaRPr>
                    </a:p>
                  </a:txBody>
                  <a:tcPr marL="8336" marR="8336" marT="833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03"/>
                  </a:ext>
                </a:extLst>
              </a:tr>
              <a:tr h="228476">
                <a:tc>
                  <a:txBody>
                    <a:bodyPr/>
                    <a:lstStyle/>
                    <a:p>
                      <a:pPr algn="l" rtl="0" fontAlgn="b"/>
                      <a:r>
                        <a:rPr lang="en-US" sz="800" b="0" i="0" u="none" strike="noStrike" kern="1200">
                          <a:solidFill>
                            <a:srgbClr val="656868"/>
                          </a:solidFill>
                          <a:effectLst/>
                          <a:latin typeface="Franklin Gothic Book" panose="020B0503020102020204" pitchFamily="34" charset="0"/>
                          <a:ea typeface="+mn-ea"/>
                          <a:cs typeface="+mn-cs"/>
                        </a:rPr>
                        <a:t>Møre og Romsdal</a:t>
                      </a:r>
                      <a:endParaRPr lang="en-US" sz="800" b="0" i="0" u="none" strike="noStrike" kern="1200" dirty="0">
                        <a:solidFill>
                          <a:srgbClr val="656868"/>
                        </a:solidFill>
                        <a:effectLst/>
                        <a:latin typeface="Franklin Gothic Book" panose="020B0503020102020204" pitchFamily="34" charset="0"/>
                        <a:ea typeface="+mn-ea"/>
                        <a:cs typeface="+mn-cs"/>
                      </a:endParaRPr>
                    </a:p>
                  </a:txBody>
                  <a:tcPr marL="8336" marR="8336" marT="833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04"/>
                  </a:ext>
                </a:extLst>
              </a:tr>
              <a:tr h="228476">
                <a:tc>
                  <a:txBody>
                    <a:bodyPr/>
                    <a:lstStyle/>
                    <a:p>
                      <a:pPr algn="l" rtl="0" fontAlgn="b"/>
                      <a:r>
                        <a:rPr lang="en-US" sz="800" b="0" i="0" u="none" strike="noStrike" kern="1200">
                          <a:solidFill>
                            <a:srgbClr val="656868"/>
                          </a:solidFill>
                          <a:effectLst/>
                          <a:latin typeface="Franklin Gothic Book" panose="020B0503020102020204" pitchFamily="34" charset="0"/>
                          <a:ea typeface="+mn-ea"/>
                          <a:cs typeface="+mn-cs"/>
                        </a:rPr>
                        <a:t>Nordland</a:t>
                      </a:r>
                      <a:endParaRPr lang="en-US" sz="800" b="0" i="0" u="none" strike="noStrike" kern="1200" dirty="0">
                        <a:solidFill>
                          <a:srgbClr val="656868"/>
                        </a:solidFill>
                        <a:effectLst/>
                        <a:latin typeface="Franklin Gothic Book" panose="020B0503020102020204" pitchFamily="34" charset="0"/>
                        <a:ea typeface="+mn-ea"/>
                        <a:cs typeface="+mn-cs"/>
                      </a:endParaRPr>
                    </a:p>
                  </a:txBody>
                  <a:tcPr marL="8336" marR="8336" marT="833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3</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05"/>
                  </a:ext>
                </a:extLst>
              </a:tr>
              <a:tr h="228476">
                <a:tc>
                  <a:txBody>
                    <a:bodyPr/>
                    <a:lstStyle/>
                    <a:p>
                      <a:pPr algn="l" rtl="0" fontAlgn="b"/>
                      <a:r>
                        <a:rPr lang="en-US" sz="800" b="0" i="0" u="none" strike="noStrike" kern="1200">
                          <a:solidFill>
                            <a:srgbClr val="656868"/>
                          </a:solidFill>
                          <a:effectLst/>
                          <a:latin typeface="Franklin Gothic Book" panose="020B0503020102020204" pitchFamily="34" charset="0"/>
                          <a:ea typeface="+mn-ea"/>
                          <a:cs typeface="+mn-cs"/>
                        </a:rPr>
                        <a:t>Oslo</a:t>
                      </a:r>
                      <a:endParaRPr lang="en-US" sz="800" b="0" i="0" u="none" strike="noStrike" kern="1200" dirty="0">
                        <a:solidFill>
                          <a:srgbClr val="656868"/>
                        </a:solidFill>
                        <a:effectLst/>
                        <a:latin typeface="Franklin Gothic Book" panose="020B0503020102020204" pitchFamily="34" charset="0"/>
                        <a:ea typeface="+mn-ea"/>
                        <a:cs typeface="+mn-cs"/>
                      </a:endParaRPr>
                    </a:p>
                  </a:txBody>
                  <a:tcPr marL="8336" marR="8336" marT="833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06"/>
                  </a:ext>
                </a:extLst>
              </a:tr>
              <a:tr h="228476">
                <a:tc>
                  <a:txBody>
                    <a:bodyPr/>
                    <a:lstStyle/>
                    <a:p>
                      <a:pPr algn="l" rtl="0" fontAlgn="b"/>
                      <a:r>
                        <a:rPr lang="en-US" sz="800" b="0" i="0" u="none" strike="noStrike" kern="1200">
                          <a:solidFill>
                            <a:srgbClr val="656868"/>
                          </a:solidFill>
                          <a:effectLst/>
                          <a:latin typeface="Franklin Gothic Book" panose="020B0503020102020204" pitchFamily="34" charset="0"/>
                          <a:ea typeface="+mn-ea"/>
                          <a:cs typeface="+mn-cs"/>
                        </a:rPr>
                        <a:t>Rogaland</a:t>
                      </a:r>
                      <a:endParaRPr lang="en-US" sz="800" b="0" i="0" u="none" strike="noStrike" kern="1200" dirty="0">
                        <a:solidFill>
                          <a:srgbClr val="656868"/>
                        </a:solidFill>
                        <a:effectLst/>
                        <a:latin typeface="Franklin Gothic Book" panose="020B0503020102020204" pitchFamily="34" charset="0"/>
                        <a:ea typeface="+mn-ea"/>
                        <a:cs typeface="+mn-cs"/>
                      </a:endParaRPr>
                    </a:p>
                  </a:txBody>
                  <a:tcPr marL="8336" marR="8336" marT="833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07"/>
                  </a:ext>
                </a:extLst>
              </a:tr>
              <a:tr h="228476">
                <a:tc>
                  <a:txBody>
                    <a:bodyPr/>
                    <a:lstStyle/>
                    <a:p>
                      <a:pPr algn="l" rtl="0" fontAlgn="b"/>
                      <a:r>
                        <a:rPr lang="en-US" sz="800" b="0" i="0" u="none" strike="noStrike" kern="1200">
                          <a:solidFill>
                            <a:srgbClr val="656868"/>
                          </a:solidFill>
                          <a:effectLst/>
                          <a:latin typeface="Franklin Gothic Book" panose="020B0503020102020204" pitchFamily="34" charset="0"/>
                          <a:ea typeface="+mn-ea"/>
                          <a:cs typeface="+mn-cs"/>
                        </a:rPr>
                        <a:t>Troms og Finnmark</a:t>
                      </a:r>
                      <a:endParaRPr lang="en-US" sz="800" b="0" i="0" u="none" strike="noStrike" kern="1200" dirty="0">
                        <a:solidFill>
                          <a:srgbClr val="656868"/>
                        </a:solidFill>
                        <a:effectLst/>
                        <a:latin typeface="Franklin Gothic Book" panose="020B0503020102020204" pitchFamily="34" charset="0"/>
                        <a:ea typeface="+mn-ea"/>
                        <a:cs typeface="+mn-cs"/>
                      </a:endParaRPr>
                    </a:p>
                  </a:txBody>
                  <a:tcPr marL="8336" marR="8336" marT="833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3</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08"/>
                  </a:ext>
                </a:extLst>
              </a:tr>
              <a:tr h="228476">
                <a:tc>
                  <a:txBody>
                    <a:bodyPr/>
                    <a:lstStyle/>
                    <a:p>
                      <a:pPr algn="l" rtl="0" fontAlgn="b"/>
                      <a:r>
                        <a:rPr lang="en-US" sz="800" b="0" i="0" u="none" strike="noStrike" kern="1200">
                          <a:solidFill>
                            <a:srgbClr val="656868"/>
                          </a:solidFill>
                          <a:effectLst/>
                          <a:latin typeface="Franklin Gothic Book" panose="020B0503020102020204" pitchFamily="34" charset="0"/>
                          <a:ea typeface="+mn-ea"/>
                          <a:cs typeface="+mn-cs"/>
                        </a:rPr>
                        <a:t>Trøndelag</a:t>
                      </a:r>
                      <a:endParaRPr lang="en-US" sz="800" b="0" i="0" u="none" strike="noStrike" kern="1200" dirty="0">
                        <a:solidFill>
                          <a:srgbClr val="656868"/>
                        </a:solidFill>
                        <a:effectLst/>
                        <a:latin typeface="Franklin Gothic Book" panose="020B0503020102020204" pitchFamily="34" charset="0"/>
                        <a:ea typeface="+mn-ea"/>
                        <a:cs typeface="+mn-cs"/>
                      </a:endParaRPr>
                    </a:p>
                  </a:txBody>
                  <a:tcPr marL="8336" marR="8336" marT="833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09"/>
                  </a:ext>
                </a:extLst>
              </a:tr>
              <a:tr h="228476">
                <a:tc>
                  <a:txBody>
                    <a:bodyPr/>
                    <a:lstStyle/>
                    <a:p>
                      <a:pPr algn="l" rtl="0" fontAlgn="b"/>
                      <a:r>
                        <a:rPr lang="en-US" sz="800" b="0" i="0" u="none" strike="noStrike" kern="1200">
                          <a:solidFill>
                            <a:srgbClr val="656868"/>
                          </a:solidFill>
                          <a:effectLst/>
                          <a:latin typeface="Franklin Gothic Book" panose="020B0503020102020204" pitchFamily="34" charset="0"/>
                          <a:ea typeface="+mn-ea"/>
                          <a:cs typeface="+mn-cs"/>
                        </a:rPr>
                        <a:t>Vestfold og Telemark</a:t>
                      </a:r>
                      <a:endParaRPr lang="en-US" sz="800" b="0" i="0" u="none" strike="noStrike" kern="1200" dirty="0">
                        <a:solidFill>
                          <a:srgbClr val="656868"/>
                        </a:solidFill>
                        <a:effectLst/>
                        <a:latin typeface="Franklin Gothic Book" panose="020B0503020102020204" pitchFamily="34" charset="0"/>
                        <a:ea typeface="+mn-ea"/>
                        <a:cs typeface="+mn-cs"/>
                      </a:endParaRPr>
                    </a:p>
                  </a:txBody>
                  <a:tcPr marL="8336" marR="8336" marT="833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10"/>
                  </a:ext>
                </a:extLst>
              </a:tr>
              <a:tr h="228476">
                <a:tc>
                  <a:txBody>
                    <a:bodyPr/>
                    <a:lstStyle/>
                    <a:p>
                      <a:pPr algn="l" rtl="0" fontAlgn="b"/>
                      <a:r>
                        <a:rPr lang="en-US" sz="800" b="0" i="0" u="none" strike="noStrike" kern="1200">
                          <a:solidFill>
                            <a:srgbClr val="656868"/>
                          </a:solidFill>
                          <a:effectLst/>
                          <a:latin typeface="Franklin Gothic Book" panose="020B0503020102020204" pitchFamily="34" charset="0"/>
                          <a:ea typeface="+mn-ea"/>
                          <a:cs typeface="+mn-cs"/>
                        </a:rPr>
                        <a:t>Vestland</a:t>
                      </a:r>
                      <a:endParaRPr lang="en-US" sz="800" b="0" i="0" u="none" strike="noStrike" kern="1200" dirty="0">
                        <a:solidFill>
                          <a:srgbClr val="656868"/>
                        </a:solidFill>
                        <a:effectLst/>
                        <a:latin typeface="Franklin Gothic Book" panose="020B0503020102020204" pitchFamily="34" charset="0"/>
                        <a:ea typeface="+mn-ea"/>
                        <a:cs typeface="+mn-cs"/>
                      </a:endParaRPr>
                    </a:p>
                  </a:txBody>
                  <a:tcPr marL="8336" marR="8336" marT="833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11"/>
                  </a:ext>
                </a:extLst>
              </a:tr>
              <a:tr h="228476">
                <a:tc>
                  <a:txBody>
                    <a:bodyPr/>
                    <a:lstStyle/>
                    <a:p>
                      <a:pPr algn="l" rtl="0" fontAlgn="b"/>
                      <a:r>
                        <a:rPr lang="en-US" sz="800" b="0" i="0" u="none" strike="noStrike" kern="1200">
                          <a:solidFill>
                            <a:srgbClr val="656868"/>
                          </a:solidFill>
                          <a:effectLst/>
                          <a:latin typeface="Franklin Gothic Book" panose="020B0503020102020204" pitchFamily="34" charset="0"/>
                          <a:ea typeface="+mn-ea"/>
                          <a:cs typeface="+mn-cs"/>
                        </a:rPr>
                        <a:t>Viken</a:t>
                      </a:r>
                      <a:endParaRPr lang="en-US" sz="800" b="0" i="0" u="none" strike="noStrike" kern="1200" dirty="0">
                        <a:solidFill>
                          <a:srgbClr val="656868"/>
                        </a:solidFill>
                        <a:effectLst/>
                        <a:latin typeface="Franklin Gothic Book" panose="020B0503020102020204" pitchFamily="34" charset="0"/>
                        <a:ea typeface="+mn-ea"/>
                        <a:cs typeface="+mn-cs"/>
                      </a:endParaRPr>
                    </a:p>
                  </a:txBody>
                  <a:tcPr marL="8336" marR="8336" marT="833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12"/>
                  </a:ext>
                </a:extLst>
              </a:tr>
              <a:tr h="228476">
                <a:tc>
                  <a:txBody>
                    <a:bodyPr/>
                    <a:lstStyle/>
                    <a:p>
                      <a:pPr algn="l" rtl="0" fontAlgn="b"/>
                      <a:r>
                        <a:rPr lang="en-US" sz="800" b="0" i="0" u="none" strike="noStrike" kern="1200">
                          <a:solidFill>
                            <a:srgbClr val="656868"/>
                          </a:solidFill>
                          <a:effectLst/>
                          <a:latin typeface="Franklin Gothic Book" panose="020B0503020102020204" pitchFamily="34" charset="0"/>
                          <a:ea typeface="+mn-ea"/>
                          <a:cs typeface="+mn-cs"/>
                        </a:rPr>
                        <a:t>Totalt</a:t>
                      </a:r>
                      <a:endParaRPr lang="en-US" sz="800" b="0" i="0" u="none" strike="noStrike" kern="1200" dirty="0">
                        <a:solidFill>
                          <a:srgbClr val="656868"/>
                        </a:solidFill>
                        <a:effectLst/>
                        <a:latin typeface="Franklin Gothic Book" panose="020B0503020102020204" pitchFamily="34" charset="0"/>
                        <a:ea typeface="+mn-ea"/>
                        <a:cs typeface="+mn-cs"/>
                      </a:endParaRPr>
                    </a:p>
                  </a:txBody>
                  <a:tcPr marL="8336" marR="8336" marT="833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4</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3</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13"/>
                  </a:ext>
                </a:extLst>
              </a:tr>
            </a:tbl>
          </a:graphicData>
        </a:graphic>
      </p:graphicFrame>
      <p:sp>
        <p:nvSpPr>
          <p:cNvPr id="2" name="Årsak_Fylke_Mnd_Tekst1"/>
          <p:cNvSpPr>
            <a:spLocks noGrp="1"/>
          </p:cNvSpPr>
          <p:nvPr>
            <p:ph type="title"/>
          </p:nvPr>
        </p:nvSpPr>
        <p:spPr>
          <a:xfrm>
            <a:off x="731838" y="317499"/>
            <a:ext cx="2489157" cy="535023"/>
          </a:xfrm>
        </p:spPr>
        <p:txBody>
          <a:bodyPr/>
          <a:lstStyle/>
          <a:p>
            <a:r>
              <a:rPr lang="nb-NO"/>
              <a:t>Årsak til drukning per fylke 
– juli</a:t>
            </a:r>
            <a:endParaRPr lang="en-US" dirty="0"/>
          </a:p>
        </p:txBody>
      </p:sp>
    </p:spTree>
    <p:extLst>
      <p:ext uri="{BB962C8B-B14F-4D97-AF65-F5344CB8AC3E}">
        <p14:creationId xmlns:p14="http://schemas.microsoft.com/office/powerpoint/2010/main" val="258554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034786A-71DB-4DE9-B94A-458E20ABCBA1}" type="slidenum">
              <a:rPr lang="en-US" smtClean="0"/>
              <a:pPr/>
              <a:t>6</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718047502"/>
              </p:ext>
            </p:extLst>
          </p:nvPr>
        </p:nvGraphicFramePr>
        <p:xfrm>
          <a:off x="3575050" y="852522"/>
          <a:ext cx="8353424" cy="542232"/>
        </p:xfrm>
        <a:graphic>
          <a:graphicData uri="http://schemas.openxmlformats.org/drawingml/2006/table">
            <a:tbl>
              <a:tblPr/>
              <a:tblGrid>
                <a:gridCol w="858176">
                  <a:extLst>
                    <a:ext uri="{9D8B030D-6E8A-4147-A177-3AD203B41FA5}">
                      <a16:colId xmlns:a16="http://schemas.microsoft.com/office/drawing/2014/main" val="20000"/>
                    </a:ext>
                  </a:extLst>
                </a:gridCol>
                <a:gridCol w="595928">
                  <a:extLst>
                    <a:ext uri="{9D8B030D-6E8A-4147-A177-3AD203B41FA5}">
                      <a16:colId xmlns:a16="http://schemas.microsoft.com/office/drawing/2014/main" val="20001"/>
                    </a:ext>
                  </a:extLst>
                </a:gridCol>
                <a:gridCol w="1672312">
                  <a:extLst>
                    <a:ext uri="{9D8B030D-6E8A-4147-A177-3AD203B41FA5}">
                      <a16:colId xmlns:a16="http://schemas.microsoft.com/office/drawing/2014/main" val="20002"/>
                    </a:ext>
                  </a:extLst>
                </a:gridCol>
                <a:gridCol w="772829">
                  <a:extLst>
                    <a:ext uri="{9D8B030D-6E8A-4147-A177-3AD203B41FA5}">
                      <a16:colId xmlns:a16="http://schemas.microsoft.com/office/drawing/2014/main" val="20003"/>
                    </a:ext>
                  </a:extLst>
                </a:gridCol>
                <a:gridCol w="443278">
                  <a:extLst>
                    <a:ext uri="{9D8B030D-6E8A-4147-A177-3AD203B41FA5}">
                      <a16:colId xmlns:a16="http://schemas.microsoft.com/office/drawing/2014/main" val="20004"/>
                    </a:ext>
                  </a:extLst>
                </a:gridCol>
                <a:gridCol w="815119">
                  <a:extLst>
                    <a:ext uri="{9D8B030D-6E8A-4147-A177-3AD203B41FA5}">
                      <a16:colId xmlns:a16="http://schemas.microsoft.com/office/drawing/2014/main" val="20005"/>
                    </a:ext>
                  </a:extLst>
                </a:gridCol>
                <a:gridCol w="589658">
                  <a:extLst>
                    <a:ext uri="{9D8B030D-6E8A-4147-A177-3AD203B41FA5}">
                      <a16:colId xmlns:a16="http://schemas.microsoft.com/office/drawing/2014/main" val="20006"/>
                    </a:ext>
                  </a:extLst>
                </a:gridCol>
                <a:gridCol w="457133">
                  <a:extLst>
                    <a:ext uri="{9D8B030D-6E8A-4147-A177-3AD203B41FA5}">
                      <a16:colId xmlns:a16="http://schemas.microsoft.com/office/drawing/2014/main" val="20007"/>
                    </a:ext>
                  </a:extLst>
                </a:gridCol>
                <a:gridCol w="423581">
                  <a:extLst>
                    <a:ext uri="{9D8B030D-6E8A-4147-A177-3AD203B41FA5}">
                      <a16:colId xmlns:a16="http://schemas.microsoft.com/office/drawing/2014/main" val="20008"/>
                    </a:ext>
                  </a:extLst>
                </a:gridCol>
                <a:gridCol w="609788">
                  <a:extLst>
                    <a:ext uri="{9D8B030D-6E8A-4147-A177-3AD203B41FA5}">
                      <a16:colId xmlns:a16="http://schemas.microsoft.com/office/drawing/2014/main" val="20009"/>
                    </a:ext>
                  </a:extLst>
                </a:gridCol>
                <a:gridCol w="658436">
                  <a:extLst>
                    <a:ext uri="{9D8B030D-6E8A-4147-A177-3AD203B41FA5}">
                      <a16:colId xmlns:a16="http://schemas.microsoft.com/office/drawing/2014/main" val="20010"/>
                    </a:ext>
                  </a:extLst>
                </a:gridCol>
                <a:gridCol w="457186">
                  <a:extLst>
                    <a:ext uri="{9D8B030D-6E8A-4147-A177-3AD203B41FA5}">
                      <a16:colId xmlns:a16="http://schemas.microsoft.com/office/drawing/2014/main" val="20011"/>
                    </a:ext>
                  </a:extLst>
                </a:gridCol>
              </a:tblGrid>
              <a:tr h="220374">
                <a:tc rowSpan="2">
                  <a:txBody>
                    <a:bodyPr/>
                    <a:lstStyle/>
                    <a:p>
                      <a:pPr algn="ctr" rtl="0" fontAlgn="b"/>
                      <a:r>
                        <a:rPr lang="nb-NO" sz="700" b="0" i="0" u="none" strike="noStrike" noProof="0" dirty="0">
                          <a:solidFill>
                            <a:srgbClr val="656868"/>
                          </a:solidFill>
                          <a:effectLst/>
                          <a:latin typeface="Franklin Gothic Book" panose="020B0503020102020204" pitchFamily="34" charset="0"/>
                        </a:rPr>
                        <a:t> </a:t>
                      </a:r>
                    </a:p>
                    <a:p>
                      <a:pPr algn="ctr" rtl="0" fontAlgn="ctr"/>
                      <a:r>
                        <a:rPr lang="nb-NO" sz="900" b="0" i="0" u="none" strike="noStrike" noProof="0" dirty="0">
                          <a:solidFill>
                            <a:srgbClr val="6197AD"/>
                          </a:solidFill>
                          <a:effectLst/>
                          <a:latin typeface="Gadugi" panose="020B0502040204020203" pitchFamily="34" charset="0"/>
                        </a:rPr>
                        <a:t>Fylke</a:t>
                      </a:r>
                    </a:p>
                  </a:txBody>
                  <a:tcPr marL="8336" marR="8336" marT="833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gridSpan="11">
                  <a:txBody>
                    <a:bodyPr/>
                    <a:lstStyle/>
                    <a:p>
                      <a:pPr algn="ctr" rtl="0" fontAlgn="ctr"/>
                      <a:r>
                        <a:rPr lang="nb-NO" sz="900" b="0" i="0" u="none" strike="noStrike" noProof="0" dirty="0">
                          <a:solidFill>
                            <a:srgbClr val="6197AD"/>
                          </a:solidFill>
                          <a:effectLst/>
                          <a:latin typeface="Gadugi" panose="020B0502040204020203" pitchFamily="34" charset="0"/>
                        </a:rPr>
                        <a:t>Årsak</a:t>
                      </a:r>
                    </a:p>
                  </a:txBody>
                  <a:tcPr marL="8336" marR="8336" marT="8336" marB="0" anchor="ctr">
                    <a:lnL w="12700" cap="flat" cmpd="sng" algn="ctr">
                      <a:solidFill>
                        <a:srgbClr val="FFFFFF"/>
                      </a:solidFill>
                      <a:prstDash val="solid"/>
                      <a:round/>
                      <a:headEnd type="none" w="med" len="med"/>
                      <a:tailEnd type="none" w="med" len="med"/>
                    </a:lnL>
                    <a:lnR>
                      <a:noFill/>
                    </a:lnR>
                    <a:lnT>
                      <a:noFill/>
                    </a:lnT>
                    <a:lnB w="12700" cap="flat" cmpd="sng" algn="ctr">
                      <a:solidFill>
                        <a:srgbClr val="FFFFFF"/>
                      </a:solidFill>
                      <a:prstDash val="solid"/>
                      <a:round/>
                      <a:headEnd type="none" w="med" len="med"/>
                      <a:tailEnd type="none" w="med" len="med"/>
                    </a:lnB>
                    <a:solidFill>
                      <a:srgbClr val="EAEFF1"/>
                    </a:solidFill>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extLst>
                  <a:ext uri="{0D108BD9-81ED-4DB2-BD59-A6C34878D82A}">
                    <a16:rowId xmlns:a16="http://schemas.microsoft.com/office/drawing/2014/main" val="10000"/>
                  </a:ext>
                </a:extLst>
              </a:tr>
              <a:tr h="321858">
                <a:tc vMerge="1">
                  <a:txBody>
                    <a:bodyPr/>
                    <a:lstStyle/>
                    <a:p>
                      <a:pPr algn="l" rtl="0" fontAlgn="ctr"/>
                      <a:endParaRPr lang="nb-NO" sz="900" b="0" i="0" u="none" strike="noStrike" dirty="0">
                        <a:solidFill>
                          <a:srgbClr val="6197AD"/>
                        </a:solidFill>
                        <a:effectLst/>
                        <a:latin typeface="Gadugi" panose="020B0502040204020203" pitchFamily="34" charset="0"/>
                      </a:endParaRPr>
                    </a:p>
                  </a:txBody>
                  <a:tcPr marL="75023" marR="8336" marT="833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750" b="0" i="0" u="none" strike="noStrike" noProof="0" dirty="0">
                          <a:solidFill>
                            <a:srgbClr val="6197AD"/>
                          </a:solidFill>
                          <a:effectLst/>
                          <a:latin typeface="Gadugi" panose="020B0502040204020203" pitchFamily="34" charset="0"/>
                        </a:rPr>
                        <a:t>Gjennom is</a:t>
                      </a:r>
                    </a:p>
                  </a:txBody>
                  <a:tcPr marL="8336" marR="8336" marT="833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750" b="0" i="0" u="none" strike="noStrike" noProof="0" dirty="0">
                          <a:solidFill>
                            <a:srgbClr val="6197AD"/>
                          </a:solidFill>
                          <a:effectLst/>
                          <a:latin typeface="Gadugi" panose="020B0502040204020203" pitchFamily="34" charset="0"/>
                        </a:rPr>
                        <a:t>Fall fra land/brygge i elv/sjø/vann</a:t>
                      </a:r>
                    </a:p>
                  </a:txBody>
                  <a:tcPr marL="8336" marR="8336" marT="833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750" b="0" i="0" u="none" strike="noStrike" noProof="0" dirty="0">
                          <a:solidFill>
                            <a:srgbClr val="6197AD"/>
                          </a:solidFill>
                          <a:effectLst/>
                          <a:latin typeface="Gadugi" panose="020B0502040204020203" pitchFamily="34" charset="0"/>
                        </a:rPr>
                        <a:t>Under bading</a:t>
                      </a:r>
                    </a:p>
                  </a:txBody>
                  <a:tcPr marL="8336" marR="8336" marT="833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750" b="0" i="0" u="none" strike="noStrike" noProof="0" dirty="0">
                          <a:solidFill>
                            <a:srgbClr val="6197AD"/>
                          </a:solidFill>
                          <a:effectLst/>
                          <a:latin typeface="Gadugi" panose="020B0502040204020203" pitchFamily="34" charset="0"/>
                        </a:rPr>
                        <a:t>Dykking</a:t>
                      </a:r>
                    </a:p>
                  </a:txBody>
                  <a:tcPr marL="8336" marR="8336" marT="833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750" b="0" i="0" u="none" strike="noStrike" noProof="0" dirty="0">
                          <a:solidFill>
                            <a:srgbClr val="6197AD"/>
                          </a:solidFill>
                          <a:effectLst/>
                          <a:latin typeface="Gadugi" panose="020B0502040204020203" pitchFamily="34" charset="0"/>
                        </a:rPr>
                        <a:t>Seilbrett/rafting</a:t>
                      </a:r>
                    </a:p>
                  </a:txBody>
                  <a:tcPr marL="8336" marR="8336" marT="833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750" b="0" i="0" u="none" strike="noStrike" noProof="0" dirty="0">
                          <a:solidFill>
                            <a:srgbClr val="6197AD"/>
                          </a:solidFill>
                          <a:effectLst/>
                          <a:latin typeface="Gadugi" panose="020B0502040204020203" pitchFamily="34" charset="0"/>
                        </a:rPr>
                        <a:t>Kano/kajakk</a:t>
                      </a:r>
                    </a:p>
                  </a:txBody>
                  <a:tcPr marL="8336" marR="8336" marT="833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750" b="0" i="0" u="none" strike="noStrike" noProof="0" dirty="0">
                          <a:solidFill>
                            <a:srgbClr val="6197AD"/>
                          </a:solidFill>
                          <a:effectLst/>
                          <a:latin typeface="Gadugi" panose="020B0502040204020203" pitchFamily="34" charset="0"/>
                        </a:rPr>
                        <a:t>Fritidsbåt</a:t>
                      </a:r>
                    </a:p>
                  </a:txBody>
                  <a:tcPr marL="8336" marR="8336" marT="833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750" b="0" i="0" u="none" strike="noStrike" noProof="0" dirty="0">
                          <a:solidFill>
                            <a:srgbClr val="6197AD"/>
                          </a:solidFill>
                          <a:effectLst/>
                          <a:latin typeface="Gadugi" panose="020B0502040204020203" pitchFamily="34" charset="0"/>
                        </a:rPr>
                        <a:t>Yrkesbåt</a:t>
                      </a:r>
                    </a:p>
                  </a:txBody>
                  <a:tcPr marL="8336" marR="8336" marT="833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750" b="0" i="0" u="none" strike="noStrike" noProof="0" dirty="0">
                          <a:solidFill>
                            <a:srgbClr val="6197AD"/>
                          </a:solidFill>
                          <a:effectLst/>
                          <a:latin typeface="Gadugi" panose="020B0502040204020203" pitchFamily="34" charset="0"/>
                        </a:rPr>
                        <a:t>Bil i sjø/vann</a:t>
                      </a:r>
                    </a:p>
                  </a:txBody>
                  <a:tcPr marL="8336" marR="8336" marT="833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750" b="0" i="0" u="none" strike="noStrike" noProof="0" dirty="0">
                          <a:solidFill>
                            <a:srgbClr val="6197AD"/>
                          </a:solidFill>
                          <a:effectLst/>
                          <a:latin typeface="Gadugi" panose="020B0502040204020203" pitchFamily="34" charset="0"/>
                        </a:rPr>
                        <a:t>Andre årsaker</a:t>
                      </a:r>
                    </a:p>
                  </a:txBody>
                  <a:tcPr marL="8336" marR="8336" marT="833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750" b="0" i="0" u="none" strike="noStrike" noProof="0" dirty="0">
                          <a:solidFill>
                            <a:srgbClr val="656868"/>
                          </a:solidFill>
                          <a:effectLst/>
                          <a:latin typeface="Franklin Gothic Book" panose="020B0503020102020204" pitchFamily="34" charset="0"/>
                        </a:rPr>
                        <a:t>Totalt</a:t>
                      </a:r>
                    </a:p>
                  </a:txBody>
                  <a:tcPr marL="8336" marR="8336" marT="833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01"/>
                  </a:ext>
                </a:extLst>
              </a:tr>
            </a:tbl>
          </a:graphicData>
        </a:graphic>
      </p:graphicFrame>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0">
            <a:off x="26701" y="1011770"/>
            <a:ext cx="465976" cy="147481"/>
          </a:xfrm>
          <a:prstGeom prst="rect">
            <a:avLst/>
          </a:prstGeom>
        </p:spPr>
      </p:pic>
      <p:sp>
        <p:nvSpPr>
          <p:cNvPr id="10" name="TextBox 9"/>
          <p:cNvSpPr txBox="1"/>
          <p:nvPr/>
        </p:nvSpPr>
        <p:spPr>
          <a:xfrm>
            <a:off x="633367" y="1655604"/>
            <a:ext cx="2214605" cy="707886"/>
          </a:xfrm>
          <a:prstGeom prst="rect">
            <a:avLst/>
          </a:prstGeom>
          <a:noFill/>
        </p:spPr>
        <p:txBody>
          <a:bodyPr wrap="square" rtlCol="0">
            <a:spAutoFit/>
          </a:bodyPr>
          <a:lstStyle/>
          <a:p>
            <a:pPr>
              <a:spcAft>
                <a:spcPts val="600"/>
              </a:spcAft>
            </a:pPr>
            <a:r>
              <a:rPr lang="nb-NO" sz="800" dirty="0"/>
              <a:t>Dersom personen er funnet omkommet i sjøen og det ikke er opplyst om drukningsårsak, kategoriseres drukningen innenfor kategorien «fall fra land/brygge i elv/sjø/vann».</a:t>
            </a:r>
          </a:p>
        </p:txBody>
      </p:sp>
      <p:graphicFrame>
        <p:nvGraphicFramePr>
          <p:cNvPr id="8" name="Årsak_Fylke_År_Tabell"/>
          <p:cNvGraphicFramePr>
            <a:graphicFrameLocks noGrp="1"/>
          </p:cNvGraphicFramePr>
          <p:nvPr>
            <p:extLst>
              <p:ext uri="{D42A27DB-BD31-4B8C-83A1-F6EECF244321}">
                <p14:modId xmlns:p14="http://schemas.microsoft.com/office/powerpoint/2010/main" val="2866255309"/>
              </p:ext>
            </p:extLst>
          </p:nvPr>
        </p:nvGraphicFramePr>
        <p:xfrm>
          <a:off x="3575050" y="1394754"/>
          <a:ext cx="8353424" cy="2765412"/>
        </p:xfrm>
        <a:graphic>
          <a:graphicData uri="http://schemas.openxmlformats.org/drawingml/2006/table">
            <a:tbl>
              <a:tblPr/>
              <a:tblGrid>
                <a:gridCol w="858176">
                  <a:extLst>
                    <a:ext uri="{9D8B030D-6E8A-4147-A177-3AD203B41FA5}">
                      <a16:colId xmlns:a16="http://schemas.microsoft.com/office/drawing/2014/main" val="20000"/>
                    </a:ext>
                  </a:extLst>
                </a:gridCol>
                <a:gridCol w="595928">
                  <a:extLst>
                    <a:ext uri="{9D8B030D-6E8A-4147-A177-3AD203B41FA5}">
                      <a16:colId xmlns:a16="http://schemas.microsoft.com/office/drawing/2014/main" val="20001"/>
                    </a:ext>
                  </a:extLst>
                </a:gridCol>
                <a:gridCol w="1672312">
                  <a:extLst>
                    <a:ext uri="{9D8B030D-6E8A-4147-A177-3AD203B41FA5}">
                      <a16:colId xmlns:a16="http://schemas.microsoft.com/office/drawing/2014/main" val="20002"/>
                    </a:ext>
                  </a:extLst>
                </a:gridCol>
                <a:gridCol w="772829">
                  <a:extLst>
                    <a:ext uri="{9D8B030D-6E8A-4147-A177-3AD203B41FA5}">
                      <a16:colId xmlns:a16="http://schemas.microsoft.com/office/drawing/2014/main" val="20003"/>
                    </a:ext>
                  </a:extLst>
                </a:gridCol>
                <a:gridCol w="443278">
                  <a:extLst>
                    <a:ext uri="{9D8B030D-6E8A-4147-A177-3AD203B41FA5}">
                      <a16:colId xmlns:a16="http://schemas.microsoft.com/office/drawing/2014/main" val="20004"/>
                    </a:ext>
                  </a:extLst>
                </a:gridCol>
                <a:gridCol w="815119">
                  <a:extLst>
                    <a:ext uri="{9D8B030D-6E8A-4147-A177-3AD203B41FA5}">
                      <a16:colId xmlns:a16="http://schemas.microsoft.com/office/drawing/2014/main" val="20005"/>
                    </a:ext>
                  </a:extLst>
                </a:gridCol>
                <a:gridCol w="589658">
                  <a:extLst>
                    <a:ext uri="{9D8B030D-6E8A-4147-A177-3AD203B41FA5}">
                      <a16:colId xmlns:a16="http://schemas.microsoft.com/office/drawing/2014/main" val="20006"/>
                    </a:ext>
                  </a:extLst>
                </a:gridCol>
                <a:gridCol w="457133">
                  <a:extLst>
                    <a:ext uri="{9D8B030D-6E8A-4147-A177-3AD203B41FA5}">
                      <a16:colId xmlns:a16="http://schemas.microsoft.com/office/drawing/2014/main" val="20007"/>
                    </a:ext>
                  </a:extLst>
                </a:gridCol>
                <a:gridCol w="423581">
                  <a:extLst>
                    <a:ext uri="{9D8B030D-6E8A-4147-A177-3AD203B41FA5}">
                      <a16:colId xmlns:a16="http://schemas.microsoft.com/office/drawing/2014/main" val="20008"/>
                    </a:ext>
                  </a:extLst>
                </a:gridCol>
                <a:gridCol w="609788">
                  <a:extLst>
                    <a:ext uri="{9D8B030D-6E8A-4147-A177-3AD203B41FA5}">
                      <a16:colId xmlns:a16="http://schemas.microsoft.com/office/drawing/2014/main" val="20009"/>
                    </a:ext>
                  </a:extLst>
                </a:gridCol>
                <a:gridCol w="658436">
                  <a:extLst>
                    <a:ext uri="{9D8B030D-6E8A-4147-A177-3AD203B41FA5}">
                      <a16:colId xmlns:a16="http://schemas.microsoft.com/office/drawing/2014/main" val="20010"/>
                    </a:ext>
                  </a:extLst>
                </a:gridCol>
                <a:gridCol w="457186">
                  <a:extLst>
                    <a:ext uri="{9D8B030D-6E8A-4147-A177-3AD203B41FA5}">
                      <a16:colId xmlns:a16="http://schemas.microsoft.com/office/drawing/2014/main" val="20011"/>
                    </a:ext>
                  </a:extLst>
                </a:gridCol>
              </a:tblGrid>
              <a:tr h="228476">
                <a:tc>
                  <a:txBody>
                    <a:bodyPr/>
                    <a:lstStyle/>
                    <a:p>
                      <a:pPr algn="l" rtl="0" fontAlgn="b"/>
                      <a:r>
                        <a:rPr lang="en-US" sz="800" b="0" i="0" u="none" strike="noStrike" kern="1200">
                          <a:solidFill>
                            <a:srgbClr val="656868"/>
                          </a:solidFill>
                          <a:effectLst/>
                          <a:latin typeface="Franklin Gothic Book" panose="020B0503020102020204" pitchFamily="34" charset="0"/>
                          <a:ea typeface="+mn-ea"/>
                          <a:cs typeface="+mn-cs"/>
                        </a:rPr>
                        <a:t>Agder</a:t>
                      </a:r>
                      <a:endParaRPr lang="en-US" sz="800" b="0" i="0" u="none" strike="noStrike" kern="1200" dirty="0">
                        <a:solidFill>
                          <a:srgbClr val="656868"/>
                        </a:solidFill>
                        <a:effectLst/>
                        <a:latin typeface="Franklin Gothic Book" panose="020B0503020102020204" pitchFamily="34" charset="0"/>
                        <a:ea typeface="+mn-ea"/>
                        <a:cs typeface="+mn-cs"/>
                      </a:endParaRPr>
                    </a:p>
                  </a:txBody>
                  <a:tcPr marL="8336" marR="8336" marT="833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02"/>
                  </a:ext>
                </a:extLst>
              </a:tr>
              <a:tr h="228476">
                <a:tc>
                  <a:txBody>
                    <a:bodyPr/>
                    <a:lstStyle/>
                    <a:p>
                      <a:pPr algn="l" rtl="0" fontAlgn="b"/>
                      <a:r>
                        <a:rPr lang="en-US" sz="800" b="0" i="0" u="none" strike="noStrike" kern="1200">
                          <a:solidFill>
                            <a:srgbClr val="656868"/>
                          </a:solidFill>
                          <a:effectLst/>
                          <a:latin typeface="Franklin Gothic Book" panose="020B0503020102020204" pitchFamily="34" charset="0"/>
                          <a:ea typeface="+mn-ea"/>
                          <a:cs typeface="+mn-cs"/>
                        </a:rPr>
                        <a:t>Innlandet</a:t>
                      </a:r>
                      <a:endParaRPr lang="en-US" sz="800" b="0" i="0" u="none" strike="noStrike" kern="1200" dirty="0">
                        <a:solidFill>
                          <a:srgbClr val="656868"/>
                        </a:solidFill>
                        <a:effectLst/>
                        <a:latin typeface="Franklin Gothic Book" panose="020B0503020102020204" pitchFamily="34" charset="0"/>
                        <a:ea typeface="+mn-ea"/>
                        <a:cs typeface="+mn-cs"/>
                      </a:endParaRPr>
                    </a:p>
                  </a:txBody>
                  <a:tcPr marL="8336" marR="8336" marT="833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3</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03"/>
                  </a:ext>
                </a:extLst>
              </a:tr>
              <a:tr h="228476">
                <a:tc>
                  <a:txBody>
                    <a:bodyPr/>
                    <a:lstStyle/>
                    <a:p>
                      <a:pPr algn="l" rtl="0" fontAlgn="b"/>
                      <a:r>
                        <a:rPr lang="en-US" sz="800" b="0" i="0" u="none" strike="noStrike" kern="1200">
                          <a:solidFill>
                            <a:srgbClr val="656868"/>
                          </a:solidFill>
                          <a:effectLst/>
                          <a:latin typeface="Franklin Gothic Book" panose="020B0503020102020204" pitchFamily="34" charset="0"/>
                          <a:ea typeface="+mn-ea"/>
                          <a:cs typeface="+mn-cs"/>
                        </a:rPr>
                        <a:t>Møre og Romsdal</a:t>
                      </a:r>
                      <a:endParaRPr lang="en-US" sz="800" b="0" i="0" u="none" strike="noStrike" kern="1200" dirty="0">
                        <a:solidFill>
                          <a:srgbClr val="656868"/>
                        </a:solidFill>
                        <a:effectLst/>
                        <a:latin typeface="Franklin Gothic Book" panose="020B0503020102020204" pitchFamily="34" charset="0"/>
                        <a:ea typeface="+mn-ea"/>
                        <a:cs typeface="+mn-cs"/>
                      </a:endParaRPr>
                    </a:p>
                  </a:txBody>
                  <a:tcPr marL="8336" marR="8336" marT="833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4</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5</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04"/>
                  </a:ext>
                </a:extLst>
              </a:tr>
              <a:tr h="228476">
                <a:tc>
                  <a:txBody>
                    <a:bodyPr/>
                    <a:lstStyle/>
                    <a:p>
                      <a:pPr algn="l" rtl="0" fontAlgn="b"/>
                      <a:r>
                        <a:rPr lang="en-US" sz="800" b="0" i="0" u="none" strike="noStrike" kern="1200">
                          <a:solidFill>
                            <a:srgbClr val="656868"/>
                          </a:solidFill>
                          <a:effectLst/>
                          <a:latin typeface="Franklin Gothic Book" panose="020B0503020102020204" pitchFamily="34" charset="0"/>
                          <a:ea typeface="+mn-ea"/>
                          <a:cs typeface="+mn-cs"/>
                        </a:rPr>
                        <a:t>Nordland</a:t>
                      </a:r>
                      <a:endParaRPr lang="en-US" sz="800" b="0" i="0" u="none" strike="noStrike" kern="1200" dirty="0">
                        <a:solidFill>
                          <a:srgbClr val="656868"/>
                        </a:solidFill>
                        <a:effectLst/>
                        <a:latin typeface="Franklin Gothic Book" panose="020B0503020102020204" pitchFamily="34" charset="0"/>
                        <a:ea typeface="+mn-ea"/>
                        <a:cs typeface="+mn-cs"/>
                      </a:endParaRPr>
                    </a:p>
                  </a:txBody>
                  <a:tcPr marL="8336" marR="8336" marT="833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7</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05"/>
                  </a:ext>
                </a:extLst>
              </a:tr>
              <a:tr h="228476">
                <a:tc>
                  <a:txBody>
                    <a:bodyPr/>
                    <a:lstStyle/>
                    <a:p>
                      <a:pPr algn="l" rtl="0" fontAlgn="b"/>
                      <a:r>
                        <a:rPr lang="en-US" sz="800" b="0" i="0" u="none" strike="noStrike" kern="1200">
                          <a:solidFill>
                            <a:srgbClr val="656868"/>
                          </a:solidFill>
                          <a:effectLst/>
                          <a:latin typeface="Franklin Gothic Book" panose="020B0503020102020204" pitchFamily="34" charset="0"/>
                          <a:ea typeface="+mn-ea"/>
                          <a:cs typeface="+mn-cs"/>
                        </a:rPr>
                        <a:t>Oslo</a:t>
                      </a:r>
                      <a:endParaRPr lang="en-US" sz="800" b="0" i="0" u="none" strike="noStrike" kern="1200" dirty="0">
                        <a:solidFill>
                          <a:srgbClr val="656868"/>
                        </a:solidFill>
                        <a:effectLst/>
                        <a:latin typeface="Franklin Gothic Book" panose="020B0503020102020204" pitchFamily="34" charset="0"/>
                        <a:ea typeface="+mn-ea"/>
                        <a:cs typeface="+mn-cs"/>
                      </a:endParaRPr>
                    </a:p>
                  </a:txBody>
                  <a:tcPr marL="8336" marR="8336" marT="833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06"/>
                  </a:ext>
                </a:extLst>
              </a:tr>
              <a:tr h="228476">
                <a:tc>
                  <a:txBody>
                    <a:bodyPr/>
                    <a:lstStyle/>
                    <a:p>
                      <a:pPr algn="l" rtl="0" fontAlgn="b"/>
                      <a:r>
                        <a:rPr lang="en-US" sz="800" b="0" i="0" u="none" strike="noStrike" kern="1200">
                          <a:solidFill>
                            <a:srgbClr val="656868"/>
                          </a:solidFill>
                          <a:effectLst/>
                          <a:latin typeface="Franklin Gothic Book" panose="020B0503020102020204" pitchFamily="34" charset="0"/>
                          <a:ea typeface="+mn-ea"/>
                          <a:cs typeface="+mn-cs"/>
                        </a:rPr>
                        <a:t>Rogaland</a:t>
                      </a:r>
                      <a:endParaRPr lang="en-US" sz="800" b="0" i="0" u="none" strike="noStrike" kern="1200" dirty="0">
                        <a:solidFill>
                          <a:srgbClr val="656868"/>
                        </a:solidFill>
                        <a:effectLst/>
                        <a:latin typeface="Franklin Gothic Book" panose="020B0503020102020204" pitchFamily="34" charset="0"/>
                        <a:ea typeface="+mn-ea"/>
                        <a:cs typeface="+mn-cs"/>
                      </a:endParaRPr>
                    </a:p>
                  </a:txBody>
                  <a:tcPr marL="8336" marR="8336" marT="833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3</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5</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07"/>
                  </a:ext>
                </a:extLst>
              </a:tr>
              <a:tr h="228476">
                <a:tc>
                  <a:txBody>
                    <a:bodyPr/>
                    <a:lstStyle/>
                    <a:p>
                      <a:pPr algn="l" rtl="0" fontAlgn="b"/>
                      <a:r>
                        <a:rPr lang="en-US" sz="800" b="0" i="0" u="none" strike="noStrike" kern="1200">
                          <a:solidFill>
                            <a:srgbClr val="656868"/>
                          </a:solidFill>
                          <a:effectLst/>
                          <a:latin typeface="Franklin Gothic Book" panose="020B0503020102020204" pitchFamily="34" charset="0"/>
                          <a:ea typeface="+mn-ea"/>
                          <a:cs typeface="+mn-cs"/>
                        </a:rPr>
                        <a:t>Troms og Finnmark</a:t>
                      </a:r>
                      <a:endParaRPr lang="en-US" sz="800" b="0" i="0" u="none" strike="noStrike" kern="1200" dirty="0">
                        <a:solidFill>
                          <a:srgbClr val="656868"/>
                        </a:solidFill>
                        <a:effectLst/>
                        <a:latin typeface="Franklin Gothic Book" panose="020B0503020102020204" pitchFamily="34" charset="0"/>
                        <a:ea typeface="+mn-ea"/>
                        <a:cs typeface="+mn-cs"/>
                      </a:endParaRPr>
                    </a:p>
                  </a:txBody>
                  <a:tcPr marL="8336" marR="8336" marT="833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5</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9</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08"/>
                  </a:ext>
                </a:extLst>
              </a:tr>
              <a:tr h="228476">
                <a:tc>
                  <a:txBody>
                    <a:bodyPr/>
                    <a:lstStyle/>
                    <a:p>
                      <a:pPr algn="l" rtl="0" fontAlgn="b"/>
                      <a:r>
                        <a:rPr lang="en-US" sz="800" b="0" i="0" u="none" strike="noStrike" kern="1200">
                          <a:solidFill>
                            <a:srgbClr val="656868"/>
                          </a:solidFill>
                          <a:effectLst/>
                          <a:latin typeface="Franklin Gothic Book" panose="020B0503020102020204" pitchFamily="34" charset="0"/>
                          <a:ea typeface="+mn-ea"/>
                          <a:cs typeface="+mn-cs"/>
                        </a:rPr>
                        <a:t>Trøndelag</a:t>
                      </a:r>
                      <a:endParaRPr lang="en-US" sz="800" b="0" i="0" u="none" strike="noStrike" kern="1200" dirty="0">
                        <a:solidFill>
                          <a:srgbClr val="656868"/>
                        </a:solidFill>
                        <a:effectLst/>
                        <a:latin typeface="Franklin Gothic Book" panose="020B0503020102020204" pitchFamily="34" charset="0"/>
                        <a:ea typeface="+mn-ea"/>
                        <a:cs typeface="+mn-cs"/>
                      </a:endParaRPr>
                    </a:p>
                  </a:txBody>
                  <a:tcPr marL="8336" marR="8336" marT="833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09"/>
                  </a:ext>
                </a:extLst>
              </a:tr>
              <a:tr h="228476">
                <a:tc>
                  <a:txBody>
                    <a:bodyPr/>
                    <a:lstStyle/>
                    <a:p>
                      <a:pPr algn="l" rtl="0" fontAlgn="b"/>
                      <a:r>
                        <a:rPr lang="en-US" sz="800" b="0" i="0" u="none" strike="noStrike" kern="1200">
                          <a:solidFill>
                            <a:srgbClr val="656868"/>
                          </a:solidFill>
                          <a:effectLst/>
                          <a:latin typeface="Franklin Gothic Book" panose="020B0503020102020204" pitchFamily="34" charset="0"/>
                          <a:ea typeface="+mn-ea"/>
                          <a:cs typeface="+mn-cs"/>
                        </a:rPr>
                        <a:t>Vestfold og Telemark</a:t>
                      </a:r>
                      <a:endParaRPr lang="en-US" sz="800" b="0" i="0" u="none" strike="noStrike" kern="1200" dirty="0">
                        <a:solidFill>
                          <a:srgbClr val="656868"/>
                        </a:solidFill>
                        <a:effectLst/>
                        <a:latin typeface="Franklin Gothic Book" panose="020B0503020102020204" pitchFamily="34" charset="0"/>
                        <a:ea typeface="+mn-ea"/>
                        <a:cs typeface="+mn-cs"/>
                      </a:endParaRPr>
                    </a:p>
                  </a:txBody>
                  <a:tcPr marL="8336" marR="8336" marT="833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4</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10"/>
                  </a:ext>
                </a:extLst>
              </a:tr>
              <a:tr h="228476">
                <a:tc>
                  <a:txBody>
                    <a:bodyPr/>
                    <a:lstStyle/>
                    <a:p>
                      <a:pPr algn="l" rtl="0" fontAlgn="b"/>
                      <a:r>
                        <a:rPr lang="en-US" sz="800" b="0" i="0" u="none" strike="noStrike" kern="1200">
                          <a:solidFill>
                            <a:srgbClr val="656868"/>
                          </a:solidFill>
                          <a:effectLst/>
                          <a:latin typeface="Franklin Gothic Book" panose="020B0503020102020204" pitchFamily="34" charset="0"/>
                          <a:ea typeface="+mn-ea"/>
                          <a:cs typeface="+mn-cs"/>
                        </a:rPr>
                        <a:t>Vestland</a:t>
                      </a:r>
                      <a:endParaRPr lang="en-US" sz="800" b="0" i="0" u="none" strike="noStrike" kern="1200" dirty="0">
                        <a:solidFill>
                          <a:srgbClr val="656868"/>
                        </a:solidFill>
                        <a:effectLst/>
                        <a:latin typeface="Franklin Gothic Book" panose="020B0503020102020204" pitchFamily="34" charset="0"/>
                        <a:ea typeface="+mn-ea"/>
                        <a:cs typeface="+mn-cs"/>
                      </a:endParaRPr>
                    </a:p>
                  </a:txBody>
                  <a:tcPr marL="8336" marR="8336" marT="833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3</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3</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8</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11"/>
                  </a:ext>
                </a:extLst>
              </a:tr>
              <a:tr h="228476">
                <a:tc>
                  <a:txBody>
                    <a:bodyPr/>
                    <a:lstStyle/>
                    <a:p>
                      <a:pPr algn="l" rtl="0" fontAlgn="b"/>
                      <a:r>
                        <a:rPr lang="en-US" sz="800" b="0" i="0" u="none" strike="noStrike" kern="1200">
                          <a:solidFill>
                            <a:srgbClr val="656868"/>
                          </a:solidFill>
                          <a:effectLst/>
                          <a:latin typeface="Franklin Gothic Book" panose="020B0503020102020204" pitchFamily="34" charset="0"/>
                          <a:ea typeface="+mn-ea"/>
                          <a:cs typeface="+mn-cs"/>
                        </a:rPr>
                        <a:t>Viken</a:t>
                      </a:r>
                      <a:endParaRPr lang="en-US" sz="800" b="0" i="0" u="none" strike="noStrike" kern="1200" dirty="0">
                        <a:solidFill>
                          <a:srgbClr val="656868"/>
                        </a:solidFill>
                        <a:effectLst/>
                        <a:latin typeface="Franklin Gothic Book" panose="020B0503020102020204" pitchFamily="34" charset="0"/>
                        <a:ea typeface="+mn-ea"/>
                        <a:cs typeface="+mn-cs"/>
                      </a:endParaRPr>
                    </a:p>
                  </a:txBody>
                  <a:tcPr marL="8336" marR="8336" marT="833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6</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3</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12"/>
                  </a:ext>
                </a:extLst>
              </a:tr>
              <a:tr h="228476">
                <a:tc>
                  <a:txBody>
                    <a:bodyPr/>
                    <a:lstStyle/>
                    <a:p>
                      <a:pPr algn="l" rtl="0" fontAlgn="b"/>
                      <a:r>
                        <a:rPr lang="en-US" sz="800" b="0" i="0" u="none" strike="noStrike" kern="1200">
                          <a:solidFill>
                            <a:srgbClr val="656868"/>
                          </a:solidFill>
                          <a:effectLst/>
                          <a:latin typeface="Franklin Gothic Book" panose="020B0503020102020204" pitchFamily="34" charset="0"/>
                          <a:ea typeface="+mn-ea"/>
                          <a:cs typeface="+mn-cs"/>
                        </a:rPr>
                        <a:t>Totalt</a:t>
                      </a:r>
                      <a:endParaRPr lang="en-US" sz="800" b="0" i="0" u="none" strike="noStrike" kern="1200" dirty="0">
                        <a:solidFill>
                          <a:srgbClr val="656868"/>
                        </a:solidFill>
                        <a:effectLst/>
                        <a:latin typeface="Franklin Gothic Book" panose="020B0503020102020204" pitchFamily="34" charset="0"/>
                        <a:ea typeface="+mn-ea"/>
                        <a:cs typeface="+mn-cs"/>
                      </a:endParaRPr>
                    </a:p>
                  </a:txBody>
                  <a:tcPr marL="8336" marR="8336" marT="833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28</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8</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13</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3</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57</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13"/>
                  </a:ext>
                </a:extLst>
              </a:tr>
            </a:tbl>
          </a:graphicData>
        </a:graphic>
      </p:graphicFrame>
      <p:sp>
        <p:nvSpPr>
          <p:cNvPr id="9" name="Årsak_Fylke_År_Tekst2"/>
          <p:cNvSpPr txBox="1"/>
          <p:nvPr/>
        </p:nvSpPr>
        <p:spPr>
          <a:xfrm>
            <a:off x="633367" y="1193939"/>
            <a:ext cx="2214605" cy="338554"/>
          </a:xfrm>
          <a:prstGeom prst="rect">
            <a:avLst/>
          </a:prstGeom>
          <a:noFill/>
        </p:spPr>
        <p:txBody>
          <a:bodyPr wrap="square" rtlCol="0">
            <a:spAutoFit/>
          </a:bodyPr>
          <a:lstStyle/>
          <a:p>
            <a:r>
              <a:rPr lang="nb-NO" sz="800"/>
              <a:t>Tabellen viser antall druknede i hvert enkelt fylke i 2020 fordelt på årsaken til drukningen.</a:t>
            </a:r>
            <a:endParaRPr lang="en-US" sz="800" dirty="0"/>
          </a:p>
        </p:txBody>
      </p:sp>
      <p:sp>
        <p:nvSpPr>
          <p:cNvPr id="2" name="Årsak_Fylke_År_Tekst1"/>
          <p:cNvSpPr>
            <a:spLocks noGrp="1"/>
          </p:cNvSpPr>
          <p:nvPr>
            <p:ph type="title"/>
          </p:nvPr>
        </p:nvSpPr>
        <p:spPr>
          <a:xfrm>
            <a:off x="731838" y="317499"/>
            <a:ext cx="2489157" cy="535023"/>
          </a:xfrm>
        </p:spPr>
        <p:txBody>
          <a:bodyPr/>
          <a:lstStyle/>
          <a:p>
            <a:r>
              <a:rPr lang="en-US"/>
              <a:t>Årsak til drukning per fylke
– akkumulerte tall 2020</a:t>
            </a:r>
            <a:endParaRPr lang="en-US" dirty="0"/>
          </a:p>
        </p:txBody>
      </p:sp>
    </p:spTree>
    <p:extLst>
      <p:ext uri="{BB962C8B-B14F-4D97-AF65-F5344CB8AC3E}">
        <p14:creationId xmlns:p14="http://schemas.microsoft.com/office/powerpoint/2010/main" val="28493773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034786A-71DB-4DE9-B94A-458E20ABCBA1}" type="slidenum">
              <a:rPr lang="en-US" smtClean="0"/>
              <a:pPr/>
              <a:t>7</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660610449"/>
              </p:ext>
            </p:extLst>
          </p:nvPr>
        </p:nvGraphicFramePr>
        <p:xfrm>
          <a:off x="3583116" y="859555"/>
          <a:ext cx="8353432" cy="404910"/>
        </p:xfrm>
        <a:graphic>
          <a:graphicData uri="http://schemas.openxmlformats.org/drawingml/2006/table">
            <a:tbl>
              <a:tblPr/>
              <a:tblGrid>
                <a:gridCol w="872030">
                  <a:extLst>
                    <a:ext uri="{9D8B030D-6E8A-4147-A177-3AD203B41FA5}">
                      <a16:colId xmlns:a16="http://schemas.microsoft.com/office/drawing/2014/main" val="20000"/>
                    </a:ext>
                  </a:extLst>
                </a:gridCol>
                <a:gridCol w="472298">
                  <a:extLst>
                    <a:ext uri="{9D8B030D-6E8A-4147-A177-3AD203B41FA5}">
                      <a16:colId xmlns:a16="http://schemas.microsoft.com/office/drawing/2014/main" val="20001"/>
                    </a:ext>
                  </a:extLst>
                </a:gridCol>
                <a:gridCol w="472298">
                  <a:extLst>
                    <a:ext uri="{9D8B030D-6E8A-4147-A177-3AD203B41FA5}">
                      <a16:colId xmlns:a16="http://schemas.microsoft.com/office/drawing/2014/main" val="20002"/>
                    </a:ext>
                  </a:extLst>
                </a:gridCol>
                <a:gridCol w="472298">
                  <a:extLst>
                    <a:ext uri="{9D8B030D-6E8A-4147-A177-3AD203B41FA5}">
                      <a16:colId xmlns:a16="http://schemas.microsoft.com/office/drawing/2014/main" val="20003"/>
                    </a:ext>
                  </a:extLst>
                </a:gridCol>
                <a:gridCol w="472298">
                  <a:extLst>
                    <a:ext uri="{9D8B030D-6E8A-4147-A177-3AD203B41FA5}">
                      <a16:colId xmlns:a16="http://schemas.microsoft.com/office/drawing/2014/main" val="20004"/>
                    </a:ext>
                  </a:extLst>
                </a:gridCol>
                <a:gridCol w="472298">
                  <a:extLst>
                    <a:ext uri="{9D8B030D-6E8A-4147-A177-3AD203B41FA5}">
                      <a16:colId xmlns:a16="http://schemas.microsoft.com/office/drawing/2014/main" val="20005"/>
                    </a:ext>
                  </a:extLst>
                </a:gridCol>
                <a:gridCol w="472298">
                  <a:extLst>
                    <a:ext uri="{9D8B030D-6E8A-4147-A177-3AD203B41FA5}">
                      <a16:colId xmlns:a16="http://schemas.microsoft.com/office/drawing/2014/main" val="20006"/>
                    </a:ext>
                  </a:extLst>
                </a:gridCol>
                <a:gridCol w="472298">
                  <a:extLst>
                    <a:ext uri="{9D8B030D-6E8A-4147-A177-3AD203B41FA5}">
                      <a16:colId xmlns:a16="http://schemas.microsoft.com/office/drawing/2014/main" val="20007"/>
                    </a:ext>
                  </a:extLst>
                </a:gridCol>
                <a:gridCol w="472298">
                  <a:extLst>
                    <a:ext uri="{9D8B030D-6E8A-4147-A177-3AD203B41FA5}">
                      <a16:colId xmlns:a16="http://schemas.microsoft.com/office/drawing/2014/main" val="20008"/>
                    </a:ext>
                  </a:extLst>
                </a:gridCol>
                <a:gridCol w="472298">
                  <a:extLst>
                    <a:ext uri="{9D8B030D-6E8A-4147-A177-3AD203B41FA5}">
                      <a16:colId xmlns:a16="http://schemas.microsoft.com/office/drawing/2014/main" val="20009"/>
                    </a:ext>
                  </a:extLst>
                </a:gridCol>
                <a:gridCol w="472298">
                  <a:extLst>
                    <a:ext uri="{9D8B030D-6E8A-4147-A177-3AD203B41FA5}">
                      <a16:colId xmlns:a16="http://schemas.microsoft.com/office/drawing/2014/main" val="20010"/>
                    </a:ext>
                  </a:extLst>
                </a:gridCol>
                <a:gridCol w="472298">
                  <a:extLst>
                    <a:ext uri="{9D8B030D-6E8A-4147-A177-3AD203B41FA5}">
                      <a16:colId xmlns:a16="http://schemas.microsoft.com/office/drawing/2014/main" val="20011"/>
                    </a:ext>
                  </a:extLst>
                </a:gridCol>
                <a:gridCol w="472298">
                  <a:extLst>
                    <a:ext uri="{9D8B030D-6E8A-4147-A177-3AD203B41FA5}">
                      <a16:colId xmlns:a16="http://schemas.microsoft.com/office/drawing/2014/main" val="20012"/>
                    </a:ext>
                  </a:extLst>
                </a:gridCol>
                <a:gridCol w="472298">
                  <a:extLst>
                    <a:ext uri="{9D8B030D-6E8A-4147-A177-3AD203B41FA5}">
                      <a16:colId xmlns:a16="http://schemas.microsoft.com/office/drawing/2014/main" val="20013"/>
                    </a:ext>
                  </a:extLst>
                </a:gridCol>
                <a:gridCol w="472298">
                  <a:extLst>
                    <a:ext uri="{9D8B030D-6E8A-4147-A177-3AD203B41FA5}">
                      <a16:colId xmlns:a16="http://schemas.microsoft.com/office/drawing/2014/main" val="20014"/>
                    </a:ext>
                  </a:extLst>
                </a:gridCol>
                <a:gridCol w="472298">
                  <a:extLst>
                    <a:ext uri="{9D8B030D-6E8A-4147-A177-3AD203B41FA5}">
                      <a16:colId xmlns:a16="http://schemas.microsoft.com/office/drawing/2014/main" val="20015"/>
                    </a:ext>
                  </a:extLst>
                </a:gridCol>
                <a:gridCol w="396932">
                  <a:extLst>
                    <a:ext uri="{9D8B030D-6E8A-4147-A177-3AD203B41FA5}">
                      <a16:colId xmlns:a16="http://schemas.microsoft.com/office/drawing/2014/main" val="20016"/>
                    </a:ext>
                  </a:extLst>
                </a:gridCol>
              </a:tblGrid>
              <a:tr h="202455">
                <a:tc rowSpan="2">
                  <a:txBody>
                    <a:bodyPr/>
                    <a:lstStyle/>
                    <a:p>
                      <a:pPr algn="ctr" rtl="0" fontAlgn="ctr"/>
                      <a:r>
                        <a:rPr lang="nb-NO" sz="900" b="0" i="0" u="none" strike="noStrike" noProof="0" dirty="0">
                          <a:solidFill>
                            <a:srgbClr val="6197AD"/>
                          </a:solidFill>
                          <a:effectLst/>
                          <a:latin typeface="Gadugi" panose="020B0502040204020203" pitchFamily="34" charset="0"/>
                        </a:rPr>
                        <a:t>Fylke</a:t>
                      </a:r>
                    </a:p>
                  </a:txBody>
                  <a:tcPr marL="7593" marR="7593" marT="75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EAEFF1"/>
                    </a:solidFill>
                  </a:tcPr>
                </a:tc>
                <a:tc gridSpan="2">
                  <a:txBody>
                    <a:bodyPr/>
                    <a:lstStyle/>
                    <a:p>
                      <a:pPr marL="0" algn="ctr" defTabSz="914400" rtl="0" eaLnBrk="1" fontAlgn="ctr" latinLnBrk="0" hangingPunct="1"/>
                      <a:r>
                        <a:rPr lang="nb-NO" sz="900" b="0" i="0" u="none" strike="noStrike" kern="1200" noProof="0" dirty="0">
                          <a:solidFill>
                            <a:srgbClr val="6197AD"/>
                          </a:solidFill>
                          <a:effectLst/>
                          <a:latin typeface="Gadugi" panose="020B0502040204020203" pitchFamily="34" charset="0"/>
                          <a:ea typeface="+mn-ea"/>
                          <a:cs typeface="+mn-cs"/>
                        </a:rPr>
                        <a:t>0-7 år</a:t>
                      </a:r>
                    </a:p>
                  </a:txBody>
                  <a:tcPr marL="7593" marR="7593" marT="7593"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hMerge="1">
                  <a:txBody>
                    <a:bodyPr/>
                    <a:lstStyle/>
                    <a:p>
                      <a:endParaRPr lang="nb-NO"/>
                    </a:p>
                  </a:txBody>
                  <a:tcPr/>
                </a:tc>
                <a:tc gridSpan="2">
                  <a:txBody>
                    <a:bodyPr/>
                    <a:lstStyle/>
                    <a:p>
                      <a:pPr marL="0" algn="ctr" defTabSz="914400" rtl="0" eaLnBrk="1" fontAlgn="ctr" latinLnBrk="0" hangingPunct="1"/>
                      <a:r>
                        <a:rPr lang="nb-NO" sz="900" b="0" i="0" u="none" strike="noStrike" kern="1200" noProof="0" dirty="0">
                          <a:solidFill>
                            <a:srgbClr val="6197AD"/>
                          </a:solidFill>
                          <a:effectLst/>
                          <a:latin typeface="Gadugi" panose="020B0502040204020203" pitchFamily="34" charset="0"/>
                          <a:ea typeface="+mn-ea"/>
                          <a:cs typeface="+mn-cs"/>
                        </a:rPr>
                        <a:t>8-14 år</a:t>
                      </a:r>
                    </a:p>
                  </a:txBody>
                  <a:tcPr marL="7593" marR="7593" marT="7593"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hMerge="1">
                  <a:txBody>
                    <a:bodyPr/>
                    <a:lstStyle/>
                    <a:p>
                      <a:endParaRPr lang="nb-NO"/>
                    </a:p>
                  </a:txBody>
                  <a:tcPr/>
                </a:tc>
                <a:tc gridSpan="2">
                  <a:txBody>
                    <a:bodyPr/>
                    <a:lstStyle/>
                    <a:p>
                      <a:pPr marL="0" algn="ctr" defTabSz="914400" rtl="0" eaLnBrk="1" fontAlgn="ctr" latinLnBrk="0" hangingPunct="1"/>
                      <a:r>
                        <a:rPr lang="nb-NO" sz="900" b="0" i="0" u="none" strike="noStrike" kern="1200" noProof="0" dirty="0">
                          <a:solidFill>
                            <a:srgbClr val="6197AD"/>
                          </a:solidFill>
                          <a:effectLst/>
                          <a:latin typeface="Gadugi" panose="020B0502040204020203" pitchFamily="34" charset="0"/>
                          <a:ea typeface="+mn-ea"/>
                          <a:cs typeface="+mn-cs"/>
                        </a:rPr>
                        <a:t>15-25 år</a:t>
                      </a:r>
                    </a:p>
                  </a:txBody>
                  <a:tcPr marL="7593" marR="7593" marT="7593"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hMerge="1">
                  <a:txBody>
                    <a:bodyPr/>
                    <a:lstStyle/>
                    <a:p>
                      <a:endParaRPr lang="nb-NO"/>
                    </a:p>
                  </a:txBody>
                  <a:tcPr/>
                </a:tc>
                <a:tc gridSpan="2">
                  <a:txBody>
                    <a:bodyPr/>
                    <a:lstStyle/>
                    <a:p>
                      <a:pPr marL="0" algn="ctr" defTabSz="914400" rtl="0" eaLnBrk="1" fontAlgn="ctr" latinLnBrk="0" hangingPunct="1"/>
                      <a:r>
                        <a:rPr lang="nb-NO" sz="900" b="0" i="0" u="none" strike="noStrike" kern="1200" noProof="0" dirty="0">
                          <a:solidFill>
                            <a:srgbClr val="6197AD"/>
                          </a:solidFill>
                          <a:effectLst/>
                          <a:latin typeface="Gadugi" panose="020B0502040204020203" pitchFamily="34" charset="0"/>
                          <a:ea typeface="+mn-ea"/>
                          <a:cs typeface="+mn-cs"/>
                        </a:rPr>
                        <a:t>26-40 år</a:t>
                      </a:r>
                    </a:p>
                  </a:txBody>
                  <a:tcPr marL="7593" marR="7593" marT="7593"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hMerge="1">
                  <a:txBody>
                    <a:bodyPr/>
                    <a:lstStyle/>
                    <a:p>
                      <a:endParaRPr lang="nb-NO"/>
                    </a:p>
                  </a:txBody>
                  <a:tcPr/>
                </a:tc>
                <a:tc gridSpan="2">
                  <a:txBody>
                    <a:bodyPr/>
                    <a:lstStyle/>
                    <a:p>
                      <a:pPr marL="0" algn="ctr" defTabSz="914400" rtl="0" eaLnBrk="1" fontAlgn="ctr" latinLnBrk="0" hangingPunct="1"/>
                      <a:r>
                        <a:rPr lang="nb-NO" sz="900" b="0" i="0" u="none" strike="noStrike" kern="1200" noProof="0" dirty="0">
                          <a:solidFill>
                            <a:srgbClr val="6197AD"/>
                          </a:solidFill>
                          <a:effectLst/>
                          <a:latin typeface="Gadugi" panose="020B0502040204020203" pitchFamily="34" charset="0"/>
                          <a:ea typeface="+mn-ea"/>
                          <a:cs typeface="+mn-cs"/>
                        </a:rPr>
                        <a:t>41-60 år</a:t>
                      </a:r>
                    </a:p>
                  </a:txBody>
                  <a:tcPr marL="7593" marR="7593" marT="7593"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hMerge="1">
                  <a:txBody>
                    <a:bodyPr/>
                    <a:lstStyle/>
                    <a:p>
                      <a:endParaRPr lang="nb-NO"/>
                    </a:p>
                  </a:txBody>
                  <a:tcPr/>
                </a:tc>
                <a:tc gridSpan="2">
                  <a:txBody>
                    <a:bodyPr/>
                    <a:lstStyle/>
                    <a:p>
                      <a:pPr marL="0" algn="ctr" defTabSz="914400" rtl="0" eaLnBrk="1" fontAlgn="ctr" latinLnBrk="0" hangingPunct="1"/>
                      <a:r>
                        <a:rPr lang="nb-NO" sz="900" b="0" i="0" u="none" strike="noStrike" kern="1200" noProof="0" dirty="0">
                          <a:solidFill>
                            <a:srgbClr val="6197AD"/>
                          </a:solidFill>
                          <a:effectLst/>
                          <a:latin typeface="Gadugi" panose="020B0502040204020203" pitchFamily="34" charset="0"/>
                          <a:ea typeface="+mn-ea"/>
                          <a:cs typeface="+mn-cs"/>
                        </a:rPr>
                        <a:t>61 - år</a:t>
                      </a:r>
                    </a:p>
                  </a:txBody>
                  <a:tcPr marL="7593" marR="7593" marT="7593"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hMerge="1">
                  <a:txBody>
                    <a:bodyPr/>
                    <a:lstStyle/>
                    <a:p>
                      <a:endParaRPr lang="nb-NO"/>
                    </a:p>
                  </a:txBody>
                  <a:tcPr/>
                </a:tc>
                <a:tc gridSpan="3">
                  <a:txBody>
                    <a:bodyPr/>
                    <a:lstStyle/>
                    <a:p>
                      <a:pPr marL="0" algn="ctr" defTabSz="914400" rtl="0" eaLnBrk="1" fontAlgn="ctr" latinLnBrk="0" hangingPunct="1"/>
                      <a:r>
                        <a:rPr lang="nb-NO" sz="900" b="0" i="0" u="none" strike="noStrike" kern="1200" noProof="0" dirty="0">
                          <a:solidFill>
                            <a:srgbClr val="6197AD"/>
                          </a:solidFill>
                          <a:effectLst/>
                          <a:latin typeface="Gadugi" panose="020B0502040204020203" pitchFamily="34" charset="0"/>
                          <a:ea typeface="+mn-ea"/>
                          <a:cs typeface="+mn-cs"/>
                        </a:rPr>
                        <a:t>Ukjent</a:t>
                      </a:r>
                    </a:p>
                  </a:txBody>
                  <a:tcPr marL="7593" marR="7593" marT="75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hMerge="1">
                  <a:txBody>
                    <a:bodyPr/>
                    <a:lstStyle/>
                    <a:p>
                      <a:pPr marL="0" algn="ctr" defTabSz="914400" rtl="0" eaLnBrk="1" fontAlgn="ctr" latinLnBrk="0" hangingPunct="1"/>
                      <a:endParaRPr lang="nb-NO" sz="900" b="0" i="0" u="none" strike="noStrike" kern="1200" dirty="0">
                        <a:solidFill>
                          <a:srgbClr val="6197AD"/>
                        </a:solidFill>
                        <a:effectLst/>
                        <a:latin typeface="Gadugi" panose="020B0502040204020203" pitchFamily="34" charset="0"/>
                        <a:ea typeface="+mn-ea"/>
                        <a:cs typeface="+mn-cs"/>
                      </a:endParaRPr>
                    </a:p>
                  </a:txBody>
                  <a:tcPr marL="7593" marR="7593" marT="75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hMerge="1">
                  <a:txBody>
                    <a:bodyPr/>
                    <a:lstStyle/>
                    <a:p>
                      <a:pPr marL="0" algn="ctr" defTabSz="914400" rtl="0" eaLnBrk="1" fontAlgn="ctr" latinLnBrk="0" hangingPunct="1"/>
                      <a:endParaRPr lang="nb-NO" sz="900" b="0" i="0" u="none" strike="noStrike" kern="1200" dirty="0">
                        <a:solidFill>
                          <a:srgbClr val="6197AD"/>
                        </a:solidFill>
                        <a:effectLst/>
                        <a:latin typeface="Gadugi" panose="020B0502040204020203" pitchFamily="34" charset="0"/>
                        <a:ea typeface="+mn-ea"/>
                        <a:cs typeface="+mn-cs"/>
                      </a:endParaRPr>
                    </a:p>
                  </a:txBody>
                  <a:tcPr marL="7593" marR="7593" marT="75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l" rtl="0" fontAlgn="ctr"/>
                      <a:r>
                        <a:rPr lang="nb-NO" sz="800" b="0" i="0" u="none" strike="noStrike" noProof="0" dirty="0">
                          <a:solidFill>
                            <a:srgbClr val="6197AD"/>
                          </a:solidFill>
                          <a:effectLst/>
                          <a:latin typeface="Gadugi" panose="020B0502040204020203" pitchFamily="34" charset="0"/>
                        </a:rPr>
                        <a:t> </a:t>
                      </a:r>
                    </a:p>
                  </a:txBody>
                  <a:tcPr marL="7593" marR="7593" marT="75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extLst>
                  <a:ext uri="{0D108BD9-81ED-4DB2-BD59-A6C34878D82A}">
                    <a16:rowId xmlns:a16="http://schemas.microsoft.com/office/drawing/2014/main" val="10000"/>
                  </a:ext>
                </a:extLst>
              </a:tr>
              <a:tr h="202455">
                <a:tc vMerge="1">
                  <a:txBody>
                    <a:bodyPr/>
                    <a:lstStyle/>
                    <a:p>
                      <a:endParaRPr lang="nb-NO"/>
                    </a:p>
                  </a:txBody>
                  <a:tcPr/>
                </a:tc>
                <a:tc>
                  <a:txBody>
                    <a:bodyPr/>
                    <a:lstStyle/>
                    <a:p>
                      <a:pPr algn="ctr" rtl="0" fontAlgn="ctr"/>
                      <a:r>
                        <a:rPr lang="nb-NO" sz="800" b="0" i="0" u="none" strike="noStrike" noProof="0" dirty="0">
                          <a:solidFill>
                            <a:srgbClr val="6197AD"/>
                          </a:solidFill>
                          <a:effectLst/>
                          <a:latin typeface="Gadugi" panose="020B0502040204020203" pitchFamily="34" charset="0"/>
                        </a:rPr>
                        <a:t>Gutt</a:t>
                      </a:r>
                    </a:p>
                  </a:txBody>
                  <a:tcPr marL="7593" marR="7593" marT="75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noProof="0" dirty="0">
                          <a:solidFill>
                            <a:srgbClr val="6197AD"/>
                          </a:solidFill>
                          <a:effectLst/>
                          <a:latin typeface="Gadugi" panose="020B0502040204020203" pitchFamily="34" charset="0"/>
                        </a:rPr>
                        <a:t>Jente</a:t>
                      </a:r>
                    </a:p>
                  </a:txBody>
                  <a:tcPr marL="7593" marR="7593" marT="75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noProof="0" dirty="0">
                          <a:solidFill>
                            <a:srgbClr val="6197AD"/>
                          </a:solidFill>
                          <a:effectLst/>
                          <a:latin typeface="Gadugi" panose="020B0502040204020203" pitchFamily="34" charset="0"/>
                        </a:rPr>
                        <a:t>Gutt</a:t>
                      </a:r>
                    </a:p>
                  </a:txBody>
                  <a:tcPr marL="7593" marR="7593" marT="75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noProof="0" dirty="0">
                          <a:solidFill>
                            <a:srgbClr val="6197AD"/>
                          </a:solidFill>
                          <a:effectLst/>
                          <a:latin typeface="Gadugi" panose="020B0502040204020203" pitchFamily="34" charset="0"/>
                        </a:rPr>
                        <a:t>Jente</a:t>
                      </a:r>
                    </a:p>
                  </a:txBody>
                  <a:tcPr marL="7593" marR="7593" marT="75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noProof="0" dirty="0">
                          <a:solidFill>
                            <a:srgbClr val="6197AD"/>
                          </a:solidFill>
                          <a:effectLst/>
                          <a:latin typeface="Gadugi" panose="020B0502040204020203" pitchFamily="34" charset="0"/>
                        </a:rPr>
                        <a:t>Mann</a:t>
                      </a:r>
                    </a:p>
                  </a:txBody>
                  <a:tcPr marL="7593" marR="7593" marT="75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noProof="0" dirty="0">
                          <a:solidFill>
                            <a:srgbClr val="6197AD"/>
                          </a:solidFill>
                          <a:effectLst/>
                          <a:latin typeface="Gadugi" panose="020B0502040204020203" pitchFamily="34" charset="0"/>
                        </a:rPr>
                        <a:t>Kvinne</a:t>
                      </a:r>
                    </a:p>
                  </a:txBody>
                  <a:tcPr marL="7593" marR="7593" marT="75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noProof="0" dirty="0">
                          <a:solidFill>
                            <a:srgbClr val="6197AD"/>
                          </a:solidFill>
                          <a:effectLst/>
                          <a:latin typeface="Gadugi" panose="020B0502040204020203" pitchFamily="34" charset="0"/>
                        </a:rPr>
                        <a:t>Mann</a:t>
                      </a:r>
                    </a:p>
                  </a:txBody>
                  <a:tcPr marL="7593" marR="7593" marT="75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noProof="0" dirty="0">
                          <a:solidFill>
                            <a:srgbClr val="6197AD"/>
                          </a:solidFill>
                          <a:effectLst/>
                          <a:latin typeface="Gadugi" panose="020B0502040204020203" pitchFamily="34" charset="0"/>
                        </a:rPr>
                        <a:t>Kvinne</a:t>
                      </a:r>
                    </a:p>
                  </a:txBody>
                  <a:tcPr marL="7593" marR="7593" marT="75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noProof="0" dirty="0">
                          <a:solidFill>
                            <a:srgbClr val="6197AD"/>
                          </a:solidFill>
                          <a:effectLst/>
                          <a:latin typeface="Gadugi" panose="020B0502040204020203" pitchFamily="34" charset="0"/>
                        </a:rPr>
                        <a:t>Mann</a:t>
                      </a:r>
                    </a:p>
                  </a:txBody>
                  <a:tcPr marL="7593" marR="7593" marT="75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noProof="0" dirty="0">
                          <a:solidFill>
                            <a:srgbClr val="6197AD"/>
                          </a:solidFill>
                          <a:effectLst/>
                          <a:latin typeface="Gadugi" panose="020B0502040204020203" pitchFamily="34" charset="0"/>
                        </a:rPr>
                        <a:t>Kvinne</a:t>
                      </a:r>
                    </a:p>
                  </a:txBody>
                  <a:tcPr marL="7593" marR="7593" marT="75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noProof="0" dirty="0">
                          <a:solidFill>
                            <a:srgbClr val="6197AD"/>
                          </a:solidFill>
                          <a:effectLst/>
                          <a:latin typeface="Gadugi" panose="020B0502040204020203" pitchFamily="34" charset="0"/>
                        </a:rPr>
                        <a:t>Mann</a:t>
                      </a:r>
                    </a:p>
                  </a:txBody>
                  <a:tcPr marL="7593" marR="7593" marT="75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noProof="0" dirty="0">
                          <a:solidFill>
                            <a:srgbClr val="6197AD"/>
                          </a:solidFill>
                          <a:effectLst/>
                          <a:latin typeface="Gadugi" panose="020B0502040204020203" pitchFamily="34" charset="0"/>
                        </a:rPr>
                        <a:t>Kvinne</a:t>
                      </a:r>
                    </a:p>
                  </a:txBody>
                  <a:tcPr marL="7593" marR="7593" marT="75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noProof="0" dirty="0">
                          <a:solidFill>
                            <a:srgbClr val="6197AD"/>
                          </a:solidFill>
                          <a:effectLst/>
                          <a:latin typeface="Gadugi" panose="020B0502040204020203" pitchFamily="34" charset="0"/>
                        </a:rPr>
                        <a:t>Mann</a:t>
                      </a:r>
                    </a:p>
                  </a:txBody>
                  <a:tcPr marL="7593" marR="7593" marT="75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noProof="0" dirty="0">
                          <a:solidFill>
                            <a:srgbClr val="6197AD"/>
                          </a:solidFill>
                          <a:effectLst/>
                          <a:latin typeface="Gadugi" panose="020B0502040204020203" pitchFamily="34" charset="0"/>
                        </a:rPr>
                        <a:t>Kvinne</a:t>
                      </a:r>
                    </a:p>
                  </a:txBody>
                  <a:tcPr marL="7593" marR="7593" marT="75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noProof="0" dirty="0">
                          <a:solidFill>
                            <a:srgbClr val="6197AD"/>
                          </a:solidFill>
                          <a:effectLst/>
                          <a:latin typeface="Gadugi" panose="020B0502040204020203" pitchFamily="34" charset="0"/>
                        </a:rPr>
                        <a:t>Ukjent</a:t>
                      </a:r>
                    </a:p>
                  </a:txBody>
                  <a:tcPr marL="7593" marR="7593" marT="75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b"/>
                      <a:r>
                        <a:rPr lang="nb-NO" sz="800" b="0" i="0" u="none" strike="noStrike" kern="1200" noProof="0" dirty="0">
                          <a:solidFill>
                            <a:schemeClr val="bg1">
                              <a:lumMod val="50000"/>
                            </a:schemeClr>
                          </a:solidFill>
                          <a:effectLst/>
                          <a:latin typeface="Gadugi" panose="020B0502040204020203" pitchFamily="34" charset="0"/>
                          <a:ea typeface="+mn-ea"/>
                          <a:cs typeface="+mn-cs"/>
                        </a:rPr>
                        <a:t>Totalt</a:t>
                      </a:r>
                    </a:p>
                  </a:txBody>
                  <a:tcPr marL="7593" marR="7593" marT="75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01"/>
                  </a:ext>
                </a:extLst>
              </a:tr>
            </a:tbl>
          </a:graphicData>
        </a:graphic>
      </p:graphicFrame>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0">
            <a:off x="26701" y="1011770"/>
            <a:ext cx="465976" cy="147481"/>
          </a:xfrm>
          <a:prstGeom prst="rect">
            <a:avLst/>
          </a:prstGeom>
        </p:spPr>
      </p:pic>
      <p:graphicFrame>
        <p:nvGraphicFramePr>
          <p:cNvPr id="8" name="Kjønn_Alder_Fylke_Mnd_TabellB"/>
          <p:cNvGraphicFramePr>
            <a:graphicFrameLocks noGrp="1"/>
          </p:cNvGraphicFramePr>
          <p:nvPr>
            <p:extLst>
              <p:ext uri="{D42A27DB-BD31-4B8C-83A1-F6EECF244321}">
                <p14:modId xmlns:p14="http://schemas.microsoft.com/office/powerpoint/2010/main" val="4204328768"/>
              </p:ext>
            </p:extLst>
          </p:nvPr>
        </p:nvGraphicFramePr>
        <p:xfrm>
          <a:off x="3583116" y="4001648"/>
          <a:ext cx="8358948" cy="224135"/>
        </p:xfrm>
        <a:graphic>
          <a:graphicData uri="http://schemas.openxmlformats.org/drawingml/2006/table">
            <a:tbl>
              <a:tblPr/>
              <a:tblGrid>
                <a:gridCol w="872030">
                  <a:extLst>
                    <a:ext uri="{9D8B030D-6E8A-4147-A177-3AD203B41FA5}">
                      <a16:colId xmlns:a16="http://schemas.microsoft.com/office/drawing/2014/main" val="20000"/>
                    </a:ext>
                  </a:extLst>
                </a:gridCol>
                <a:gridCol w="944596">
                  <a:extLst>
                    <a:ext uri="{9D8B030D-6E8A-4147-A177-3AD203B41FA5}">
                      <a16:colId xmlns:a16="http://schemas.microsoft.com/office/drawing/2014/main" val="20001"/>
                    </a:ext>
                  </a:extLst>
                </a:gridCol>
                <a:gridCol w="944596">
                  <a:extLst>
                    <a:ext uri="{9D8B030D-6E8A-4147-A177-3AD203B41FA5}">
                      <a16:colId xmlns:a16="http://schemas.microsoft.com/office/drawing/2014/main" val="20003"/>
                    </a:ext>
                  </a:extLst>
                </a:gridCol>
                <a:gridCol w="944596">
                  <a:extLst>
                    <a:ext uri="{9D8B030D-6E8A-4147-A177-3AD203B41FA5}">
                      <a16:colId xmlns:a16="http://schemas.microsoft.com/office/drawing/2014/main" val="20005"/>
                    </a:ext>
                  </a:extLst>
                </a:gridCol>
                <a:gridCol w="944596">
                  <a:extLst>
                    <a:ext uri="{9D8B030D-6E8A-4147-A177-3AD203B41FA5}">
                      <a16:colId xmlns:a16="http://schemas.microsoft.com/office/drawing/2014/main" val="20007"/>
                    </a:ext>
                  </a:extLst>
                </a:gridCol>
                <a:gridCol w="944596">
                  <a:extLst>
                    <a:ext uri="{9D8B030D-6E8A-4147-A177-3AD203B41FA5}">
                      <a16:colId xmlns:a16="http://schemas.microsoft.com/office/drawing/2014/main" val="20009"/>
                    </a:ext>
                  </a:extLst>
                </a:gridCol>
                <a:gridCol w="944596">
                  <a:extLst>
                    <a:ext uri="{9D8B030D-6E8A-4147-A177-3AD203B41FA5}">
                      <a16:colId xmlns:a16="http://schemas.microsoft.com/office/drawing/2014/main" val="20011"/>
                    </a:ext>
                  </a:extLst>
                </a:gridCol>
                <a:gridCol w="1417006">
                  <a:extLst>
                    <a:ext uri="{9D8B030D-6E8A-4147-A177-3AD203B41FA5}">
                      <a16:colId xmlns:a16="http://schemas.microsoft.com/office/drawing/2014/main" val="20013"/>
                    </a:ext>
                  </a:extLst>
                </a:gridCol>
                <a:gridCol w="402336">
                  <a:extLst>
                    <a:ext uri="{9D8B030D-6E8A-4147-A177-3AD203B41FA5}">
                      <a16:colId xmlns:a16="http://schemas.microsoft.com/office/drawing/2014/main" val="3056041931"/>
                    </a:ext>
                  </a:extLst>
                </a:gridCol>
              </a:tblGrid>
              <a:tr h="224135">
                <a:tc>
                  <a:txBody>
                    <a:bodyPr/>
                    <a:lstStyle/>
                    <a:p>
                      <a:pPr algn="l" rtl="0" fontAlgn="b"/>
                      <a:r>
                        <a:rPr lang="en-US" sz="800" b="0" i="0" u="none" strike="noStrike">
                          <a:solidFill>
                            <a:srgbClr val="656868"/>
                          </a:solidFill>
                          <a:effectLst/>
                          <a:latin typeface="Franklin Gothic Book" panose="020B0503020102020204" pitchFamily="34" charset="0"/>
                        </a:rPr>
                        <a:t>Totalt alder</a:t>
                      </a:r>
                      <a:endParaRPr lang="en-US" sz="800" b="0" i="0" u="none" strike="noStrike" dirty="0">
                        <a:solidFill>
                          <a:srgbClr val="656868"/>
                        </a:solidFill>
                        <a:effectLst/>
                        <a:latin typeface="Franklin Gothic Book" panose="020B0503020102020204" pitchFamily="34" charset="0"/>
                      </a:endParaRPr>
                    </a:p>
                  </a:txBody>
                  <a:tcPr marL="7593" marR="7593" marT="75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6DCE4"/>
                    </a:solidFill>
                  </a:tcPr>
                </a:tc>
                <a:tc>
                  <a:txBody>
                    <a:bodyPr/>
                    <a:lstStyle/>
                    <a:p>
                      <a:pPr algn="ctr" rtl="0" fontAlgn="ctr"/>
                      <a:r>
                        <a:rPr lang="en-US" sz="700" b="0" i="0" u="none" strike="noStrike">
                          <a:solidFill>
                            <a:srgbClr val="656868"/>
                          </a:solidFill>
                          <a:effectLst/>
                          <a:latin typeface="Franklin Gothic Book" panose="020B0503020102020204" pitchFamily="34" charset="0"/>
                        </a:rPr>
                        <a:t>1</a:t>
                      </a:r>
                      <a:endParaRPr lang="en-US" sz="7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endParaRPr lang="en-US" sz="7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4</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5</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22"/>
                  </a:ext>
                </a:extLst>
              </a:tr>
            </a:tbl>
          </a:graphicData>
        </a:graphic>
      </p:graphicFrame>
      <p:graphicFrame>
        <p:nvGraphicFramePr>
          <p:cNvPr id="7" name="Kjønn_Alder_Fylke_Mnd_TabellA"/>
          <p:cNvGraphicFramePr>
            <a:graphicFrameLocks noGrp="1"/>
          </p:cNvGraphicFramePr>
          <p:nvPr>
            <p:extLst>
              <p:ext uri="{D42A27DB-BD31-4B8C-83A1-F6EECF244321}">
                <p14:modId xmlns:p14="http://schemas.microsoft.com/office/powerpoint/2010/main" val="2223743332"/>
              </p:ext>
            </p:extLst>
          </p:nvPr>
        </p:nvGraphicFramePr>
        <p:xfrm>
          <a:off x="3583116" y="1257432"/>
          <a:ext cx="8353432" cy="2744216"/>
        </p:xfrm>
        <a:graphic>
          <a:graphicData uri="http://schemas.openxmlformats.org/drawingml/2006/table">
            <a:tbl>
              <a:tblPr/>
              <a:tblGrid>
                <a:gridCol w="872030">
                  <a:extLst>
                    <a:ext uri="{9D8B030D-6E8A-4147-A177-3AD203B41FA5}">
                      <a16:colId xmlns:a16="http://schemas.microsoft.com/office/drawing/2014/main" val="20000"/>
                    </a:ext>
                  </a:extLst>
                </a:gridCol>
                <a:gridCol w="472298">
                  <a:extLst>
                    <a:ext uri="{9D8B030D-6E8A-4147-A177-3AD203B41FA5}">
                      <a16:colId xmlns:a16="http://schemas.microsoft.com/office/drawing/2014/main" val="20001"/>
                    </a:ext>
                  </a:extLst>
                </a:gridCol>
                <a:gridCol w="472298">
                  <a:extLst>
                    <a:ext uri="{9D8B030D-6E8A-4147-A177-3AD203B41FA5}">
                      <a16:colId xmlns:a16="http://schemas.microsoft.com/office/drawing/2014/main" val="20002"/>
                    </a:ext>
                  </a:extLst>
                </a:gridCol>
                <a:gridCol w="472298">
                  <a:extLst>
                    <a:ext uri="{9D8B030D-6E8A-4147-A177-3AD203B41FA5}">
                      <a16:colId xmlns:a16="http://schemas.microsoft.com/office/drawing/2014/main" val="20003"/>
                    </a:ext>
                  </a:extLst>
                </a:gridCol>
                <a:gridCol w="472298">
                  <a:extLst>
                    <a:ext uri="{9D8B030D-6E8A-4147-A177-3AD203B41FA5}">
                      <a16:colId xmlns:a16="http://schemas.microsoft.com/office/drawing/2014/main" val="20004"/>
                    </a:ext>
                  </a:extLst>
                </a:gridCol>
                <a:gridCol w="472298">
                  <a:extLst>
                    <a:ext uri="{9D8B030D-6E8A-4147-A177-3AD203B41FA5}">
                      <a16:colId xmlns:a16="http://schemas.microsoft.com/office/drawing/2014/main" val="20005"/>
                    </a:ext>
                  </a:extLst>
                </a:gridCol>
                <a:gridCol w="472298">
                  <a:extLst>
                    <a:ext uri="{9D8B030D-6E8A-4147-A177-3AD203B41FA5}">
                      <a16:colId xmlns:a16="http://schemas.microsoft.com/office/drawing/2014/main" val="20006"/>
                    </a:ext>
                  </a:extLst>
                </a:gridCol>
                <a:gridCol w="472298">
                  <a:extLst>
                    <a:ext uri="{9D8B030D-6E8A-4147-A177-3AD203B41FA5}">
                      <a16:colId xmlns:a16="http://schemas.microsoft.com/office/drawing/2014/main" val="20007"/>
                    </a:ext>
                  </a:extLst>
                </a:gridCol>
                <a:gridCol w="472298">
                  <a:extLst>
                    <a:ext uri="{9D8B030D-6E8A-4147-A177-3AD203B41FA5}">
                      <a16:colId xmlns:a16="http://schemas.microsoft.com/office/drawing/2014/main" val="20008"/>
                    </a:ext>
                  </a:extLst>
                </a:gridCol>
                <a:gridCol w="472298">
                  <a:extLst>
                    <a:ext uri="{9D8B030D-6E8A-4147-A177-3AD203B41FA5}">
                      <a16:colId xmlns:a16="http://schemas.microsoft.com/office/drawing/2014/main" val="20009"/>
                    </a:ext>
                  </a:extLst>
                </a:gridCol>
                <a:gridCol w="472298">
                  <a:extLst>
                    <a:ext uri="{9D8B030D-6E8A-4147-A177-3AD203B41FA5}">
                      <a16:colId xmlns:a16="http://schemas.microsoft.com/office/drawing/2014/main" val="20010"/>
                    </a:ext>
                  </a:extLst>
                </a:gridCol>
                <a:gridCol w="472298">
                  <a:extLst>
                    <a:ext uri="{9D8B030D-6E8A-4147-A177-3AD203B41FA5}">
                      <a16:colId xmlns:a16="http://schemas.microsoft.com/office/drawing/2014/main" val="20011"/>
                    </a:ext>
                  </a:extLst>
                </a:gridCol>
                <a:gridCol w="472298">
                  <a:extLst>
                    <a:ext uri="{9D8B030D-6E8A-4147-A177-3AD203B41FA5}">
                      <a16:colId xmlns:a16="http://schemas.microsoft.com/office/drawing/2014/main" val="20012"/>
                    </a:ext>
                  </a:extLst>
                </a:gridCol>
                <a:gridCol w="472298">
                  <a:extLst>
                    <a:ext uri="{9D8B030D-6E8A-4147-A177-3AD203B41FA5}">
                      <a16:colId xmlns:a16="http://schemas.microsoft.com/office/drawing/2014/main" val="20013"/>
                    </a:ext>
                  </a:extLst>
                </a:gridCol>
                <a:gridCol w="472298">
                  <a:extLst>
                    <a:ext uri="{9D8B030D-6E8A-4147-A177-3AD203B41FA5}">
                      <a16:colId xmlns:a16="http://schemas.microsoft.com/office/drawing/2014/main" val="20014"/>
                    </a:ext>
                  </a:extLst>
                </a:gridCol>
                <a:gridCol w="472298">
                  <a:extLst>
                    <a:ext uri="{9D8B030D-6E8A-4147-A177-3AD203B41FA5}">
                      <a16:colId xmlns:a16="http://schemas.microsoft.com/office/drawing/2014/main" val="20015"/>
                    </a:ext>
                  </a:extLst>
                </a:gridCol>
                <a:gridCol w="396932">
                  <a:extLst>
                    <a:ext uri="{9D8B030D-6E8A-4147-A177-3AD203B41FA5}">
                      <a16:colId xmlns:a16="http://schemas.microsoft.com/office/drawing/2014/main" val="20016"/>
                    </a:ext>
                  </a:extLst>
                </a:gridCol>
              </a:tblGrid>
              <a:tr h="224135">
                <a:tc>
                  <a:txBody>
                    <a:bodyPr/>
                    <a:lstStyle/>
                    <a:p>
                      <a:pPr algn="l" rtl="0" fontAlgn="b"/>
                      <a:r>
                        <a:rPr lang="en-US" sz="800" b="0" i="0" u="none" strike="noStrike">
                          <a:solidFill>
                            <a:srgbClr val="656868"/>
                          </a:solidFill>
                          <a:effectLst/>
                          <a:latin typeface="Franklin Gothic Book" panose="020B0503020102020204" pitchFamily="34" charset="0"/>
                        </a:rPr>
                        <a:t>Agder</a:t>
                      </a:r>
                      <a:endParaRPr lang="en-US" sz="800" b="0" i="0" u="none" strike="noStrike" dirty="0">
                        <a:solidFill>
                          <a:srgbClr val="656868"/>
                        </a:solidFill>
                        <a:effectLst/>
                        <a:latin typeface="Franklin Gothic Book" panose="020B0503020102020204" pitchFamily="34" charset="0"/>
                      </a:endParaRPr>
                    </a:p>
                  </a:txBody>
                  <a:tcPr marL="7593" marR="7593" marT="75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02"/>
                  </a:ext>
                </a:extLst>
              </a:tr>
              <a:tr h="224135">
                <a:tc>
                  <a:txBody>
                    <a:bodyPr/>
                    <a:lstStyle/>
                    <a:p>
                      <a:pPr algn="l" rtl="0" fontAlgn="b"/>
                      <a:r>
                        <a:rPr lang="en-US" sz="800" b="0" i="0" u="none" strike="noStrike">
                          <a:solidFill>
                            <a:srgbClr val="656868"/>
                          </a:solidFill>
                          <a:effectLst/>
                          <a:latin typeface="Franklin Gothic Book" panose="020B0503020102020204" pitchFamily="34" charset="0"/>
                        </a:rPr>
                        <a:t>Innlandet</a:t>
                      </a:r>
                      <a:endParaRPr lang="en-US" sz="800" b="0" i="0" u="none" strike="noStrike" dirty="0">
                        <a:solidFill>
                          <a:srgbClr val="656868"/>
                        </a:solidFill>
                        <a:effectLst/>
                        <a:latin typeface="Franklin Gothic Book" panose="020B0503020102020204" pitchFamily="34" charset="0"/>
                      </a:endParaRPr>
                    </a:p>
                  </a:txBody>
                  <a:tcPr marL="7593" marR="7593" marT="75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03"/>
                  </a:ext>
                </a:extLst>
              </a:tr>
              <a:tr h="224135">
                <a:tc>
                  <a:txBody>
                    <a:bodyPr/>
                    <a:lstStyle/>
                    <a:p>
                      <a:pPr algn="l" rtl="0" fontAlgn="b"/>
                      <a:r>
                        <a:rPr lang="en-US" sz="800" b="0" i="0" u="none" strike="noStrike">
                          <a:solidFill>
                            <a:srgbClr val="656868"/>
                          </a:solidFill>
                          <a:effectLst/>
                          <a:latin typeface="Franklin Gothic Book" panose="020B0503020102020204" pitchFamily="34" charset="0"/>
                        </a:rPr>
                        <a:t>Møre og Romsdal</a:t>
                      </a:r>
                      <a:endParaRPr lang="en-US" sz="800" b="0" i="0" u="none" strike="noStrike" dirty="0">
                        <a:solidFill>
                          <a:srgbClr val="656868"/>
                        </a:solidFill>
                        <a:effectLst/>
                        <a:latin typeface="Franklin Gothic Book" panose="020B0503020102020204" pitchFamily="34" charset="0"/>
                      </a:endParaRPr>
                    </a:p>
                  </a:txBody>
                  <a:tcPr marL="7593" marR="7593" marT="75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04"/>
                  </a:ext>
                </a:extLst>
              </a:tr>
              <a:tr h="224135">
                <a:tc>
                  <a:txBody>
                    <a:bodyPr/>
                    <a:lstStyle/>
                    <a:p>
                      <a:pPr algn="l" rtl="0" fontAlgn="b"/>
                      <a:r>
                        <a:rPr lang="en-US" sz="800" b="0" i="0" u="none" strike="noStrike">
                          <a:solidFill>
                            <a:srgbClr val="656868"/>
                          </a:solidFill>
                          <a:effectLst/>
                          <a:latin typeface="Franklin Gothic Book" panose="020B0503020102020204" pitchFamily="34" charset="0"/>
                        </a:rPr>
                        <a:t>Nordland</a:t>
                      </a:r>
                      <a:endParaRPr lang="en-US" sz="800" b="0" i="0" u="none" strike="noStrike" dirty="0">
                        <a:solidFill>
                          <a:srgbClr val="656868"/>
                        </a:solidFill>
                        <a:effectLst/>
                        <a:latin typeface="Franklin Gothic Book" panose="020B0503020102020204" pitchFamily="34" charset="0"/>
                      </a:endParaRPr>
                    </a:p>
                  </a:txBody>
                  <a:tcPr marL="7593" marR="7593" marT="75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3</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05"/>
                  </a:ext>
                </a:extLst>
              </a:tr>
              <a:tr h="224135">
                <a:tc>
                  <a:txBody>
                    <a:bodyPr/>
                    <a:lstStyle/>
                    <a:p>
                      <a:pPr algn="l" rtl="0" fontAlgn="b"/>
                      <a:r>
                        <a:rPr lang="en-US" sz="800" b="0" i="0" u="none" strike="noStrike">
                          <a:solidFill>
                            <a:srgbClr val="656868"/>
                          </a:solidFill>
                          <a:effectLst/>
                          <a:latin typeface="Franklin Gothic Book" panose="020B0503020102020204" pitchFamily="34" charset="0"/>
                        </a:rPr>
                        <a:t>Oslo</a:t>
                      </a:r>
                      <a:endParaRPr lang="en-US" sz="800" b="0" i="0" u="none" strike="noStrike" dirty="0">
                        <a:solidFill>
                          <a:srgbClr val="656868"/>
                        </a:solidFill>
                        <a:effectLst/>
                        <a:latin typeface="Franklin Gothic Book" panose="020B0503020102020204" pitchFamily="34" charset="0"/>
                      </a:endParaRPr>
                    </a:p>
                  </a:txBody>
                  <a:tcPr marL="7593" marR="7593" marT="75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06"/>
                  </a:ext>
                </a:extLst>
              </a:tr>
              <a:tr h="224135">
                <a:tc>
                  <a:txBody>
                    <a:bodyPr/>
                    <a:lstStyle/>
                    <a:p>
                      <a:pPr algn="l" rtl="0" fontAlgn="b"/>
                      <a:r>
                        <a:rPr lang="en-US" sz="800" b="0" i="0" u="none" strike="noStrike">
                          <a:solidFill>
                            <a:srgbClr val="656868"/>
                          </a:solidFill>
                          <a:effectLst/>
                          <a:latin typeface="Franklin Gothic Book" panose="020B0503020102020204" pitchFamily="34" charset="0"/>
                        </a:rPr>
                        <a:t>Rogaland</a:t>
                      </a:r>
                      <a:endParaRPr lang="en-US" sz="800" b="0" i="0" u="none" strike="noStrike" dirty="0">
                        <a:solidFill>
                          <a:srgbClr val="656868"/>
                        </a:solidFill>
                        <a:effectLst/>
                        <a:latin typeface="Franklin Gothic Book" panose="020B0503020102020204" pitchFamily="34" charset="0"/>
                      </a:endParaRPr>
                    </a:p>
                  </a:txBody>
                  <a:tcPr marL="7593" marR="7593" marT="75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07"/>
                  </a:ext>
                </a:extLst>
              </a:tr>
              <a:tr h="224135">
                <a:tc>
                  <a:txBody>
                    <a:bodyPr/>
                    <a:lstStyle/>
                    <a:p>
                      <a:pPr algn="l" rtl="0" fontAlgn="b"/>
                      <a:r>
                        <a:rPr lang="en-US" sz="800" b="0" i="0" u="none" strike="noStrike">
                          <a:solidFill>
                            <a:srgbClr val="656868"/>
                          </a:solidFill>
                          <a:effectLst/>
                          <a:latin typeface="Franklin Gothic Book" panose="020B0503020102020204" pitchFamily="34" charset="0"/>
                        </a:rPr>
                        <a:t>Troms og Finnmark</a:t>
                      </a:r>
                      <a:endParaRPr lang="en-US" sz="800" b="0" i="0" u="none" strike="noStrike" dirty="0">
                        <a:solidFill>
                          <a:srgbClr val="656868"/>
                        </a:solidFill>
                        <a:effectLst/>
                        <a:latin typeface="Franklin Gothic Book" panose="020B0503020102020204" pitchFamily="34" charset="0"/>
                      </a:endParaRPr>
                    </a:p>
                  </a:txBody>
                  <a:tcPr marL="7593" marR="7593" marT="75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3</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08"/>
                  </a:ext>
                </a:extLst>
              </a:tr>
              <a:tr h="224135">
                <a:tc>
                  <a:txBody>
                    <a:bodyPr/>
                    <a:lstStyle/>
                    <a:p>
                      <a:pPr algn="l" rtl="0" fontAlgn="b"/>
                      <a:r>
                        <a:rPr lang="en-US" sz="800" b="0" i="0" u="none" strike="noStrike">
                          <a:solidFill>
                            <a:srgbClr val="656868"/>
                          </a:solidFill>
                          <a:effectLst/>
                          <a:latin typeface="Franklin Gothic Book" panose="020B0503020102020204" pitchFamily="34" charset="0"/>
                        </a:rPr>
                        <a:t>Trøndelag</a:t>
                      </a:r>
                      <a:endParaRPr lang="en-US" sz="800" b="0" i="0" u="none" strike="noStrike" dirty="0">
                        <a:solidFill>
                          <a:srgbClr val="656868"/>
                        </a:solidFill>
                        <a:effectLst/>
                        <a:latin typeface="Franklin Gothic Book" panose="020B0503020102020204" pitchFamily="34" charset="0"/>
                      </a:endParaRPr>
                    </a:p>
                  </a:txBody>
                  <a:tcPr marL="7593" marR="7593" marT="75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09"/>
                  </a:ext>
                </a:extLst>
              </a:tr>
              <a:tr h="224135">
                <a:tc>
                  <a:txBody>
                    <a:bodyPr/>
                    <a:lstStyle/>
                    <a:p>
                      <a:pPr algn="l" rtl="0" fontAlgn="b"/>
                      <a:r>
                        <a:rPr lang="en-US" sz="800" b="0" i="0" u="none" strike="noStrike">
                          <a:solidFill>
                            <a:srgbClr val="656868"/>
                          </a:solidFill>
                          <a:effectLst/>
                          <a:latin typeface="Franklin Gothic Book" panose="020B0503020102020204" pitchFamily="34" charset="0"/>
                        </a:rPr>
                        <a:t>Vestfold og Telemark</a:t>
                      </a:r>
                      <a:endParaRPr lang="en-US" sz="800" b="0" i="0" u="none" strike="noStrike" dirty="0">
                        <a:solidFill>
                          <a:srgbClr val="656868"/>
                        </a:solidFill>
                        <a:effectLst/>
                        <a:latin typeface="Franklin Gothic Book" panose="020B0503020102020204" pitchFamily="34" charset="0"/>
                      </a:endParaRPr>
                    </a:p>
                  </a:txBody>
                  <a:tcPr marL="7593" marR="7593" marT="75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10"/>
                  </a:ext>
                </a:extLst>
              </a:tr>
              <a:tr h="224135">
                <a:tc>
                  <a:txBody>
                    <a:bodyPr/>
                    <a:lstStyle/>
                    <a:p>
                      <a:pPr algn="l" rtl="0" fontAlgn="b"/>
                      <a:r>
                        <a:rPr lang="en-US" sz="800" b="0" i="0" u="none" strike="noStrike">
                          <a:solidFill>
                            <a:srgbClr val="656868"/>
                          </a:solidFill>
                          <a:effectLst/>
                          <a:latin typeface="Franklin Gothic Book" panose="020B0503020102020204" pitchFamily="34" charset="0"/>
                        </a:rPr>
                        <a:t>Vestland</a:t>
                      </a:r>
                      <a:endParaRPr lang="en-US" sz="800" b="0" i="0" u="none" strike="noStrike" dirty="0">
                        <a:solidFill>
                          <a:srgbClr val="656868"/>
                        </a:solidFill>
                        <a:effectLst/>
                        <a:latin typeface="Franklin Gothic Book" panose="020B0503020102020204" pitchFamily="34" charset="0"/>
                      </a:endParaRPr>
                    </a:p>
                  </a:txBody>
                  <a:tcPr marL="7593" marR="7593" marT="75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11"/>
                  </a:ext>
                </a:extLst>
              </a:tr>
              <a:tr h="224135">
                <a:tc>
                  <a:txBody>
                    <a:bodyPr/>
                    <a:lstStyle/>
                    <a:p>
                      <a:pPr algn="l" rtl="0" fontAlgn="b"/>
                      <a:r>
                        <a:rPr lang="en-US" sz="800" b="0" i="0" u="none" strike="noStrike">
                          <a:solidFill>
                            <a:srgbClr val="656868"/>
                          </a:solidFill>
                          <a:effectLst/>
                          <a:latin typeface="Franklin Gothic Book" panose="020B0503020102020204" pitchFamily="34" charset="0"/>
                        </a:rPr>
                        <a:t>Viken</a:t>
                      </a:r>
                      <a:endParaRPr lang="en-US" sz="800" b="0" i="0" u="none" strike="noStrike" dirty="0">
                        <a:solidFill>
                          <a:srgbClr val="656868"/>
                        </a:solidFill>
                        <a:effectLst/>
                        <a:latin typeface="Franklin Gothic Book" panose="020B0503020102020204" pitchFamily="34" charset="0"/>
                      </a:endParaRPr>
                    </a:p>
                  </a:txBody>
                  <a:tcPr marL="7593" marR="7593" marT="75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12"/>
                  </a:ext>
                </a:extLst>
              </a:tr>
              <a:tr h="224135">
                <a:tc>
                  <a:txBody>
                    <a:bodyPr/>
                    <a:lstStyle/>
                    <a:p>
                      <a:pPr algn="l" rtl="0" fontAlgn="b"/>
                      <a:r>
                        <a:rPr lang="en-US" sz="800" b="0" i="0" u="none" strike="noStrike">
                          <a:solidFill>
                            <a:srgbClr val="656868"/>
                          </a:solidFill>
                          <a:effectLst/>
                          <a:latin typeface="Franklin Gothic Book" panose="020B0503020102020204" pitchFamily="34" charset="0"/>
                        </a:rPr>
                        <a:t>Totalt per alder/ kjønn</a:t>
                      </a:r>
                      <a:endParaRPr lang="en-US" sz="800" b="0" i="0" u="none" strike="noStrike" dirty="0">
                        <a:solidFill>
                          <a:srgbClr val="656868"/>
                        </a:solidFill>
                        <a:effectLst/>
                        <a:latin typeface="Franklin Gothic Book" panose="020B0503020102020204" pitchFamily="34" charset="0"/>
                      </a:endParaRPr>
                    </a:p>
                  </a:txBody>
                  <a:tcPr marL="7593" marR="7593" marT="75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3</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5</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13"/>
                  </a:ext>
                </a:extLst>
              </a:tr>
            </a:tbl>
          </a:graphicData>
        </a:graphic>
      </p:graphicFrame>
      <p:sp>
        <p:nvSpPr>
          <p:cNvPr id="9" name="Kjønn_Alder_Fylke_Mnd_Tekst2"/>
          <p:cNvSpPr txBox="1"/>
          <p:nvPr/>
        </p:nvSpPr>
        <p:spPr>
          <a:xfrm>
            <a:off x="633367" y="1193939"/>
            <a:ext cx="2214605" cy="338554"/>
          </a:xfrm>
          <a:prstGeom prst="rect">
            <a:avLst/>
          </a:prstGeom>
          <a:noFill/>
        </p:spPr>
        <p:txBody>
          <a:bodyPr wrap="square" rtlCol="0">
            <a:spAutoFit/>
          </a:bodyPr>
          <a:lstStyle/>
          <a:p>
            <a:r>
              <a:rPr lang="nb-NO" sz="800"/>
              <a:t>Tabellen viser alders- og kjønnsfordelingen til de druknede i hvert enkelt fylke i juli.</a:t>
            </a:r>
            <a:endParaRPr lang="en-US" sz="800" dirty="0"/>
          </a:p>
        </p:txBody>
      </p:sp>
      <p:sp>
        <p:nvSpPr>
          <p:cNvPr id="2" name="Kjønn_Alder_Fylke_Mnd_Tekst1"/>
          <p:cNvSpPr>
            <a:spLocks noGrp="1"/>
          </p:cNvSpPr>
          <p:nvPr>
            <p:ph type="title"/>
          </p:nvPr>
        </p:nvSpPr>
        <p:spPr>
          <a:xfrm>
            <a:off x="731838" y="317499"/>
            <a:ext cx="2489157" cy="781727"/>
          </a:xfrm>
        </p:spPr>
        <p:txBody>
          <a:bodyPr/>
          <a:lstStyle/>
          <a:p>
            <a:r>
              <a:rPr lang="nb-NO"/>
              <a:t>Kjønn og alder på 
druknede per fylke 
– juli</a:t>
            </a:r>
            <a:endParaRPr lang="en-US" dirty="0"/>
          </a:p>
        </p:txBody>
      </p:sp>
    </p:spTree>
    <p:extLst>
      <p:ext uri="{BB962C8B-B14F-4D97-AF65-F5344CB8AC3E}">
        <p14:creationId xmlns:p14="http://schemas.microsoft.com/office/powerpoint/2010/main" val="4824508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034786A-71DB-4DE9-B94A-458E20ABCBA1}" type="slidenum">
              <a:rPr lang="en-US" smtClean="0"/>
              <a:pPr/>
              <a:t>8</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631775123"/>
              </p:ext>
            </p:extLst>
          </p:nvPr>
        </p:nvGraphicFramePr>
        <p:xfrm>
          <a:off x="3588632" y="910224"/>
          <a:ext cx="8353432" cy="347208"/>
        </p:xfrm>
        <a:graphic>
          <a:graphicData uri="http://schemas.openxmlformats.org/drawingml/2006/table">
            <a:tbl>
              <a:tblPr/>
              <a:tblGrid>
                <a:gridCol w="872030">
                  <a:extLst>
                    <a:ext uri="{9D8B030D-6E8A-4147-A177-3AD203B41FA5}">
                      <a16:colId xmlns:a16="http://schemas.microsoft.com/office/drawing/2014/main" val="20000"/>
                    </a:ext>
                  </a:extLst>
                </a:gridCol>
                <a:gridCol w="472298">
                  <a:extLst>
                    <a:ext uri="{9D8B030D-6E8A-4147-A177-3AD203B41FA5}">
                      <a16:colId xmlns:a16="http://schemas.microsoft.com/office/drawing/2014/main" val="20001"/>
                    </a:ext>
                  </a:extLst>
                </a:gridCol>
                <a:gridCol w="472298">
                  <a:extLst>
                    <a:ext uri="{9D8B030D-6E8A-4147-A177-3AD203B41FA5}">
                      <a16:colId xmlns:a16="http://schemas.microsoft.com/office/drawing/2014/main" val="20002"/>
                    </a:ext>
                  </a:extLst>
                </a:gridCol>
                <a:gridCol w="472298">
                  <a:extLst>
                    <a:ext uri="{9D8B030D-6E8A-4147-A177-3AD203B41FA5}">
                      <a16:colId xmlns:a16="http://schemas.microsoft.com/office/drawing/2014/main" val="20003"/>
                    </a:ext>
                  </a:extLst>
                </a:gridCol>
                <a:gridCol w="472298">
                  <a:extLst>
                    <a:ext uri="{9D8B030D-6E8A-4147-A177-3AD203B41FA5}">
                      <a16:colId xmlns:a16="http://schemas.microsoft.com/office/drawing/2014/main" val="20004"/>
                    </a:ext>
                  </a:extLst>
                </a:gridCol>
                <a:gridCol w="472298">
                  <a:extLst>
                    <a:ext uri="{9D8B030D-6E8A-4147-A177-3AD203B41FA5}">
                      <a16:colId xmlns:a16="http://schemas.microsoft.com/office/drawing/2014/main" val="20005"/>
                    </a:ext>
                  </a:extLst>
                </a:gridCol>
                <a:gridCol w="472298">
                  <a:extLst>
                    <a:ext uri="{9D8B030D-6E8A-4147-A177-3AD203B41FA5}">
                      <a16:colId xmlns:a16="http://schemas.microsoft.com/office/drawing/2014/main" val="20006"/>
                    </a:ext>
                  </a:extLst>
                </a:gridCol>
                <a:gridCol w="472298">
                  <a:extLst>
                    <a:ext uri="{9D8B030D-6E8A-4147-A177-3AD203B41FA5}">
                      <a16:colId xmlns:a16="http://schemas.microsoft.com/office/drawing/2014/main" val="20007"/>
                    </a:ext>
                  </a:extLst>
                </a:gridCol>
                <a:gridCol w="472298">
                  <a:extLst>
                    <a:ext uri="{9D8B030D-6E8A-4147-A177-3AD203B41FA5}">
                      <a16:colId xmlns:a16="http://schemas.microsoft.com/office/drawing/2014/main" val="20008"/>
                    </a:ext>
                  </a:extLst>
                </a:gridCol>
                <a:gridCol w="472298">
                  <a:extLst>
                    <a:ext uri="{9D8B030D-6E8A-4147-A177-3AD203B41FA5}">
                      <a16:colId xmlns:a16="http://schemas.microsoft.com/office/drawing/2014/main" val="20009"/>
                    </a:ext>
                  </a:extLst>
                </a:gridCol>
                <a:gridCol w="472298">
                  <a:extLst>
                    <a:ext uri="{9D8B030D-6E8A-4147-A177-3AD203B41FA5}">
                      <a16:colId xmlns:a16="http://schemas.microsoft.com/office/drawing/2014/main" val="20010"/>
                    </a:ext>
                  </a:extLst>
                </a:gridCol>
                <a:gridCol w="472298">
                  <a:extLst>
                    <a:ext uri="{9D8B030D-6E8A-4147-A177-3AD203B41FA5}">
                      <a16:colId xmlns:a16="http://schemas.microsoft.com/office/drawing/2014/main" val="20011"/>
                    </a:ext>
                  </a:extLst>
                </a:gridCol>
                <a:gridCol w="472298">
                  <a:extLst>
                    <a:ext uri="{9D8B030D-6E8A-4147-A177-3AD203B41FA5}">
                      <a16:colId xmlns:a16="http://schemas.microsoft.com/office/drawing/2014/main" val="20012"/>
                    </a:ext>
                  </a:extLst>
                </a:gridCol>
                <a:gridCol w="472298">
                  <a:extLst>
                    <a:ext uri="{9D8B030D-6E8A-4147-A177-3AD203B41FA5}">
                      <a16:colId xmlns:a16="http://schemas.microsoft.com/office/drawing/2014/main" val="20013"/>
                    </a:ext>
                  </a:extLst>
                </a:gridCol>
                <a:gridCol w="472298">
                  <a:extLst>
                    <a:ext uri="{9D8B030D-6E8A-4147-A177-3AD203B41FA5}">
                      <a16:colId xmlns:a16="http://schemas.microsoft.com/office/drawing/2014/main" val="20014"/>
                    </a:ext>
                  </a:extLst>
                </a:gridCol>
                <a:gridCol w="472298">
                  <a:extLst>
                    <a:ext uri="{9D8B030D-6E8A-4147-A177-3AD203B41FA5}">
                      <a16:colId xmlns:a16="http://schemas.microsoft.com/office/drawing/2014/main" val="20015"/>
                    </a:ext>
                  </a:extLst>
                </a:gridCol>
                <a:gridCol w="396932">
                  <a:extLst>
                    <a:ext uri="{9D8B030D-6E8A-4147-A177-3AD203B41FA5}">
                      <a16:colId xmlns:a16="http://schemas.microsoft.com/office/drawing/2014/main" val="20016"/>
                    </a:ext>
                  </a:extLst>
                </a:gridCol>
              </a:tblGrid>
              <a:tr h="121253">
                <a:tc rowSpan="2">
                  <a:txBody>
                    <a:bodyPr/>
                    <a:lstStyle/>
                    <a:p>
                      <a:pPr algn="ctr" rtl="0" fontAlgn="ctr"/>
                      <a:r>
                        <a:rPr lang="nb-NO" sz="900" b="0" i="0" u="none" strike="noStrike" noProof="0" dirty="0">
                          <a:solidFill>
                            <a:srgbClr val="6197AD"/>
                          </a:solidFill>
                          <a:effectLst/>
                          <a:latin typeface="Gadugi" panose="020B0502040204020203" pitchFamily="34" charset="0"/>
                        </a:rPr>
                        <a:t>Fylke</a:t>
                      </a:r>
                    </a:p>
                  </a:txBody>
                  <a:tcPr marL="7593" marR="7593" marT="75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EAEFF1"/>
                    </a:solidFill>
                  </a:tcPr>
                </a:tc>
                <a:tc gridSpan="2">
                  <a:txBody>
                    <a:bodyPr/>
                    <a:lstStyle/>
                    <a:p>
                      <a:pPr marL="0" algn="ctr" defTabSz="914400" rtl="0" eaLnBrk="1" fontAlgn="ctr" latinLnBrk="0" hangingPunct="1"/>
                      <a:r>
                        <a:rPr lang="nb-NO" sz="900" b="0" i="0" u="none" strike="noStrike" kern="1200" noProof="0" dirty="0">
                          <a:solidFill>
                            <a:srgbClr val="6197AD"/>
                          </a:solidFill>
                          <a:effectLst/>
                          <a:latin typeface="Gadugi" panose="020B0502040204020203" pitchFamily="34" charset="0"/>
                          <a:ea typeface="+mn-ea"/>
                          <a:cs typeface="+mn-cs"/>
                        </a:rPr>
                        <a:t>0-7 år</a:t>
                      </a:r>
                    </a:p>
                  </a:txBody>
                  <a:tcPr marL="7593" marR="7593" marT="7593"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hMerge="1">
                  <a:txBody>
                    <a:bodyPr/>
                    <a:lstStyle/>
                    <a:p>
                      <a:endParaRPr lang="nb-NO"/>
                    </a:p>
                  </a:txBody>
                  <a:tcPr/>
                </a:tc>
                <a:tc gridSpan="2">
                  <a:txBody>
                    <a:bodyPr/>
                    <a:lstStyle/>
                    <a:p>
                      <a:pPr marL="0" algn="ctr" defTabSz="914400" rtl="0" eaLnBrk="1" fontAlgn="ctr" latinLnBrk="0" hangingPunct="1"/>
                      <a:r>
                        <a:rPr lang="nb-NO" sz="900" b="0" i="0" u="none" strike="noStrike" kern="1200" noProof="0" dirty="0">
                          <a:solidFill>
                            <a:srgbClr val="6197AD"/>
                          </a:solidFill>
                          <a:effectLst/>
                          <a:latin typeface="Gadugi" panose="020B0502040204020203" pitchFamily="34" charset="0"/>
                          <a:ea typeface="+mn-ea"/>
                          <a:cs typeface="+mn-cs"/>
                        </a:rPr>
                        <a:t>8-14 år</a:t>
                      </a:r>
                    </a:p>
                  </a:txBody>
                  <a:tcPr marL="7593" marR="7593" marT="7593"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hMerge="1">
                  <a:txBody>
                    <a:bodyPr/>
                    <a:lstStyle/>
                    <a:p>
                      <a:endParaRPr lang="nb-NO"/>
                    </a:p>
                  </a:txBody>
                  <a:tcPr/>
                </a:tc>
                <a:tc gridSpan="2">
                  <a:txBody>
                    <a:bodyPr/>
                    <a:lstStyle/>
                    <a:p>
                      <a:pPr marL="0" algn="ctr" defTabSz="914400" rtl="0" eaLnBrk="1" fontAlgn="ctr" latinLnBrk="0" hangingPunct="1"/>
                      <a:r>
                        <a:rPr lang="nb-NO" sz="900" b="0" i="0" u="none" strike="noStrike" kern="1200" noProof="0" dirty="0">
                          <a:solidFill>
                            <a:srgbClr val="6197AD"/>
                          </a:solidFill>
                          <a:effectLst/>
                          <a:latin typeface="Gadugi" panose="020B0502040204020203" pitchFamily="34" charset="0"/>
                          <a:ea typeface="+mn-ea"/>
                          <a:cs typeface="+mn-cs"/>
                        </a:rPr>
                        <a:t>15-25 år</a:t>
                      </a:r>
                    </a:p>
                  </a:txBody>
                  <a:tcPr marL="7593" marR="7593" marT="7593"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hMerge="1">
                  <a:txBody>
                    <a:bodyPr/>
                    <a:lstStyle/>
                    <a:p>
                      <a:endParaRPr lang="nb-NO"/>
                    </a:p>
                  </a:txBody>
                  <a:tcPr/>
                </a:tc>
                <a:tc gridSpan="2">
                  <a:txBody>
                    <a:bodyPr/>
                    <a:lstStyle/>
                    <a:p>
                      <a:pPr marL="0" algn="ctr" defTabSz="914400" rtl="0" eaLnBrk="1" fontAlgn="ctr" latinLnBrk="0" hangingPunct="1"/>
                      <a:r>
                        <a:rPr lang="nb-NO" sz="900" b="0" i="0" u="none" strike="noStrike" kern="1200" noProof="0" dirty="0">
                          <a:solidFill>
                            <a:srgbClr val="6197AD"/>
                          </a:solidFill>
                          <a:effectLst/>
                          <a:latin typeface="Gadugi" panose="020B0502040204020203" pitchFamily="34" charset="0"/>
                          <a:ea typeface="+mn-ea"/>
                          <a:cs typeface="+mn-cs"/>
                        </a:rPr>
                        <a:t>26-40 år</a:t>
                      </a:r>
                    </a:p>
                  </a:txBody>
                  <a:tcPr marL="7593" marR="7593" marT="7593"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hMerge="1">
                  <a:txBody>
                    <a:bodyPr/>
                    <a:lstStyle/>
                    <a:p>
                      <a:endParaRPr lang="nb-NO"/>
                    </a:p>
                  </a:txBody>
                  <a:tcPr/>
                </a:tc>
                <a:tc gridSpan="2">
                  <a:txBody>
                    <a:bodyPr/>
                    <a:lstStyle/>
                    <a:p>
                      <a:pPr marL="0" algn="ctr" defTabSz="914400" rtl="0" eaLnBrk="1" fontAlgn="ctr" latinLnBrk="0" hangingPunct="1"/>
                      <a:r>
                        <a:rPr lang="nb-NO" sz="900" b="0" i="0" u="none" strike="noStrike" kern="1200" noProof="0" dirty="0">
                          <a:solidFill>
                            <a:srgbClr val="6197AD"/>
                          </a:solidFill>
                          <a:effectLst/>
                          <a:latin typeface="Gadugi" panose="020B0502040204020203" pitchFamily="34" charset="0"/>
                          <a:ea typeface="+mn-ea"/>
                          <a:cs typeface="+mn-cs"/>
                        </a:rPr>
                        <a:t>41-60 år</a:t>
                      </a:r>
                    </a:p>
                  </a:txBody>
                  <a:tcPr marL="7593" marR="7593" marT="7593"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hMerge="1">
                  <a:txBody>
                    <a:bodyPr/>
                    <a:lstStyle/>
                    <a:p>
                      <a:endParaRPr lang="nb-NO"/>
                    </a:p>
                  </a:txBody>
                  <a:tcPr/>
                </a:tc>
                <a:tc gridSpan="2">
                  <a:txBody>
                    <a:bodyPr/>
                    <a:lstStyle/>
                    <a:p>
                      <a:pPr marL="0" algn="ctr" defTabSz="914400" rtl="0" eaLnBrk="1" fontAlgn="ctr" latinLnBrk="0" hangingPunct="1"/>
                      <a:r>
                        <a:rPr lang="nb-NO" sz="900" b="0" i="0" u="none" strike="noStrike" kern="1200" noProof="0" dirty="0">
                          <a:solidFill>
                            <a:srgbClr val="6197AD"/>
                          </a:solidFill>
                          <a:effectLst/>
                          <a:latin typeface="Gadugi" panose="020B0502040204020203" pitchFamily="34" charset="0"/>
                          <a:ea typeface="+mn-ea"/>
                          <a:cs typeface="+mn-cs"/>
                        </a:rPr>
                        <a:t>61 - år</a:t>
                      </a:r>
                    </a:p>
                  </a:txBody>
                  <a:tcPr marL="7593" marR="7593" marT="7593"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hMerge="1">
                  <a:txBody>
                    <a:bodyPr/>
                    <a:lstStyle/>
                    <a:p>
                      <a:endParaRPr lang="nb-NO"/>
                    </a:p>
                  </a:txBody>
                  <a:tcPr/>
                </a:tc>
                <a:tc gridSpan="3">
                  <a:txBody>
                    <a:bodyPr/>
                    <a:lstStyle/>
                    <a:p>
                      <a:pPr marL="0" algn="ctr" defTabSz="914400" rtl="0" eaLnBrk="1" fontAlgn="ctr" latinLnBrk="0" hangingPunct="1"/>
                      <a:r>
                        <a:rPr lang="nb-NO" sz="900" b="0" i="0" u="none" strike="noStrike" kern="1200" noProof="0" dirty="0">
                          <a:solidFill>
                            <a:srgbClr val="6197AD"/>
                          </a:solidFill>
                          <a:effectLst/>
                          <a:latin typeface="Gadugi" panose="020B0502040204020203" pitchFamily="34" charset="0"/>
                          <a:ea typeface="+mn-ea"/>
                          <a:cs typeface="+mn-cs"/>
                        </a:rPr>
                        <a:t>Ukjent</a:t>
                      </a:r>
                    </a:p>
                  </a:txBody>
                  <a:tcPr marL="7593" marR="7593" marT="75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hMerge="1">
                  <a:txBody>
                    <a:bodyPr/>
                    <a:lstStyle/>
                    <a:p>
                      <a:pPr marL="0" algn="ctr" defTabSz="914400" rtl="0" eaLnBrk="1" fontAlgn="ctr" latinLnBrk="0" hangingPunct="1"/>
                      <a:endParaRPr lang="nb-NO" sz="900" b="0" i="0" u="none" strike="noStrike" kern="1200" dirty="0">
                        <a:solidFill>
                          <a:srgbClr val="6197AD"/>
                        </a:solidFill>
                        <a:effectLst/>
                        <a:latin typeface="Gadugi" panose="020B0502040204020203" pitchFamily="34" charset="0"/>
                        <a:ea typeface="+mn-ea"/>
                        <a:cs typeface="+mn-cs"/>
                      </a:endParaRPr>
                    </a:p>
                  </a:txBody>
                  <a:tcPr marL="7593" marR="7593" marT="75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hMerge="1">
                  <a:txBody>
                    <a:bodyPr/>
                    <a:lstStyle/>
                    <a:p>
                      <a:pPr marL="0" algn="ctr" defTabSz="914400" rtl="0" eaLnBrk="1" fontAlgn="ctr" latinLnBrk="0" hangingPunct="1"/>
                      <a:endParaRPr lang="nb-NO" sz="900" b="0" i="0" u="none" strike="noStrike" kern="1200" dirty="0">
                        <a:solidFill>
                          <a:srgbClr val="6197AD"/>
                        </a:solidFill>
                        <a:effectLst/>
                        <a:latin typeface="Gadugi" panose="020B0502040204020203" pitchFamily="34" charset="0"/>
                        <a:ea typeface="+mn-ea"/>
                        <a:cs typeface="+mn-cs"/>
                      </a:endParaRPr>
                    </a:p>
                  </a:txBody>
                  <a:tcPr marL="7593" marR="7593" marT="75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l" rtl="0" fontAlgn="ctr"/>
                      <a:r>
                        <a:rPr lang="nb-NO" sz="800" b="0" i="0" u="none" strike="noStrike" noProof="0" dirty="0">
                          <a:solidFill>
                            <a:srgbClr val="6197AD"/>
                          </a:solidFill>
                          <a:effectLst/>
                          <a:latin typeface="Gadugi" panose="020B0502040204020203" pitchFamily="34" charset="0"/>
                        </a:rPr>
                        <a:t> </a:t>
                      </a:r>
                    </a:p>
                  </a:txBody>
                  <a:tcPr marL="7593" marR="7593" marT="75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extLst>
                  <a:ext uri="{0D108BD9-81ED-4DB2-BD59-A6C34878D82A}">
                    <a16:rowId xmlns:a16="http://schemas.microsoft.com/office/drawing/2014/main" val="10000"/>
                  </a:ext>
                </a:extLst>
              </a:tr>
              <a:tr h="202455">
                <a:tc vMerge="1">
                  <a:txBody>
                    <a:bodyPr/>
                    <a:lstStyle/>
                    <a:p>
                      <a:endParaRPr lang="nb-NO"/>
                    </a:p>
                  </a:txBody>
                  <a:tcPr/>
                </a:tc>
                <a:tc>
                  <a:txBody>
                    <a:bodyPr/>
                    <a:lstStyle/>
                    <a:p>
                      <a:pPr algn="ctr" rtl="0" fontAlgn="ctr"/>
                      <a:r>
                        <a:rPr lang="nb-NO" sz="800" b="0" i="0" u="none" strike="noStrike" noProof="0" dirty="0">
                          <a:solidFill>
                            <a:srgbClr val="6197AD"/>
                          </a:solidFill>
                          <a:effectLst/>
                          <a:latin typeface="Gadugi" panose="020B0502040204020203" pitchFamily="34" charset="0"/>
                        </a:rPr>
                        <a:t>Gutt</a:t>
                      </a:r>
                    </a:p>
                  </a:txBody>
                  <a:tcPr marL="7593" marR="7593" marT="75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noProof="0" dirty="0">
                          <a:solidFill>
                            <a:srgbClr val="6197AD"/>
                          </a:solidFill>
                          <a:effectLst/>
                          <a:latin typeface="Gadugi" panose="020B0502040204020203" pitchFamily="34" charset="0"/>
                        </a:rPr>
                        <a:t>Jente</a:t>
                      </a:r>
                    </a:p>
                  </a:txBody>
                  <a:tcPr marL="7593" marR="7593" marT="75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noProof="0" dirty="0">
                          <a:solidFill>
                            <a:srgbClr val="6197AD"/>
                          </a:solidFill>
                          <a:effectLst/>
                          <a:latin typeface="Gadugi" panose="020B0502040204020203" pitchFamily="34" charset="0"/>
                        </a:rPr>
                        <a:t>Gutt</a:t>
                      </a:r>
                    </a:p>
                  </a:txBody>
                  <a:tcPr marL="7593" marR="7593" marT="75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noProof="0" dirty="0">
                          <a:solidFill>
                            <a:srgbClr val="6197AD"/>
                          </a:solidFill>
                          <a:effectLst/>
                          <a:latin typeface="Gadugi" panose="020B0502040204020203" pitchFamily="34" charset="0"/>
                        </a:rPr>
                        <a:t>Jente</a:t>
                      </a:r>
                    </a:p>
                  </a:txBody>
                  <a:tcPr marL="7593" marR="7593" marT="75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noProof="0" dirty="0">
                          <a:solidFill>
                            <a:srgbClr val="6197AD"/>
                          </a:solidFill>
                          <a:effectLst/>
                          <a:latin typeface="Gadugi" panose="020B0502040204020203" pitchFamily="34" charset="0"/>
                        </a:rPr>
                        <a:t>Mann</a:t>
                      </a:r>
                    </a:p>
                  </a:txBody>
                  <a:tcPr marL="7593" marR="7593" marT="75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noProof="0" dirty="0">
                          <a:solidFill>
                            <a:srgbClr val="6197AD"/>
                          </a:solidFill>
                          <a:effectLst/>
                          <a:latin typeface="Gadugi" panose="020B0502040204020203" pitchFamily="34" charset="0"/>
                        </a:rPr>
                        <a:t>Kvinne</a:t>
                      </a:r>
                    </a:p>
                  </a:txBody>
                  <a:tcPr marL="7593" marR="7593" marT="75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noProof="0" dirty="0">
                          <a:solidFill>
                            <a:srgbClr val="6197AD"/>
                          </a:solidFill>
                          <a:effectLst/>
                          <a:latin typeface="Gadugi" panose="020B0502040204020203" pitchFamily="34" charset="0"/>
                        </a:rPr>
                        <a:t>Mann</a:t>
                      </a:r>
                    </a:p>
                  </a:txBody>
                  <a:tcPr marL="7593" marR="7593" marT="75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noProof="0" dirty="0">
                          <a:solidFill>
                            <a:srgbClr val="6197AD"/>
                          </a:solidFill>
                          <a:effectLst/>
                          <a:latin typeface="Gadugi" panose="020B0502040204020203" pitchFamily="34" charset="0"/>
                        </a:rPr>
                        <a:t>Kvinne</a:t>
                      </a:r>
                    </a:p>
                  </a:txBody>
                  <a:tcPr marL="7593" marR="7593" marT="75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noProof="0" dirty="0">
                          <a:solidFill>
                            <a:srgbClr val="6197AD"/>
                          </a:solidFill>
                          <a:effectLst/>
                          <a:latin typeface="Gadugi" panose="020B0502040204020203" pitchFamily="34" charset="0"/>
                        </a:rPr>
                        <a:t>Mann</a:t>
                      </a:r>
                    </a:p>
                  </a:txBody>
                  <a:tcPr marL="7593" marR="7593" marT="75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noProof="0" dirty="0">
                          <a:solidFill>
                            <a:srgbClr val="6197AD"/>
                          </a:solidFill>
                          <a:effectLst/>
                          <a:latin typeface="Gadugi" panose="020B0502040204020203" pitchFamily="34" charset="0"/>
                        </a:rPr>
                        <a:t>Kvinne</a:t>
                      </a:r>
                    </a:p>
                  </a:txBody>
                  <a:tcPr marL="7593" marR="7593" marT="75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noProof="0" dirty="0">
                          <a:solidFill>
                            <a:srgbClr val="6197AD"/>
                          </a:solidFill>
                          <a:effectLst/>
                          <a:latin typeface="Gadugi" panose="020B0502040204020203" pitchFamily="34" charset="0"/>
                        </a:rPr>
                        <a:t>Mann</a:t>
                      </a:r>
                    </a:p>
                  </a:txBody>
                  <a:tcPr marL="7593" marR="7593" marT="75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noProof="0" dirty="0">
                          <a:solidFill>
                            <a:srgbClr val="6197AD"/>
                          </a:solidFill>
                          <a:effectLst/>
                          <a:latin typeface="Gadugi" panose="020B0502040204020203" pitchFamily="34" charset="0"/>
                        </a:rPr>
                        <a:t>Kvinne</a:t>
                      </a:r>
                    </a:p>
                  </a:txBody>
                  <a:tcPr marL="7593" marR="7593" marT="75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noProof="0" dirty="0">
                          <a:solidFill>
                            <a:srgbClr val="6197AD"/>
                          </a:solidFill>
                          <a:effectLst/>
                          <a:latin typeface="Gadugi" panose="020B0502040204020203" pitchFamily="34" charset="0"/>
                        </a:rPr>
                        <a:t>Mann</a:t>
                      </a:r>
                    </a:p>
                  </a:txBody>
                  <a:tcPr marL="7593" marR="7593" marT="75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noProof="0" dirty="0">
                          <a:solidFill>
                            <a:srgbClr val="6197AD"/>
                          </a:solidFill>
                          <a:effectLst/>
                          <a:latin typeface="Gadugi" panose="020B0502040204020203" pitchFamily="34" charset="0"/>
                        </a:rPr>
                        <a:t>Kvinne</a:t>
                      </a:r>
                    </a:p>
                  </a:txBody>
                  <a:tcPr marL="7593" marR="7593" marT="75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noProof="0" dirty="0">
                          <a:solidFill>
                            <a:srgbClr val="6197AD"/>
                          </a:solidFill>
                          <a:effectLst/>
                          <a:latin typeface="Gadugi" panose="020B0502040204020203" pitchFamily="34" charset="0"/>
                        </a:rPr>
                        <a:t>Ukjent</a:t>
                      </a:r>
                    </a:p>
                  </a:txBody>
                  <a:tcPr marL="7593" marR="7593" marT="75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b"/>
                      <a:r>
                        <a:rPr lang="nb-NO" sz="750" b="0" i="0" u="none" strike="noStrike" kern="1200" noProof="0" dirty="0">
                          <a:solidFill>
                            <a:schemeClr val="bg1">
                              <a:lumMod val="50000"/>
                            </a:schemeClr>
                          </a:solidFill>
                          <a:effectLst/>
                          <a:latin typeface="Gadugi" panose="020B0502040204020203" pitchFamily="34" charset="0"/>
                          <a:ea typeface="+mn-ea"/>
                          <a:cs typeface="+mn-cs"/>
                        </a:rPr>
                        <a:t>Totalt</a:t>
                      </a:r>
                    </a:p>
                  </a:txBody>
                  <a:tcPr marL="7593" marR="7593" marT="75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01"/>
                  </a:ext>
                </a:extLst>
              </a:tr>
            </a:tbl>
          </a:graphicData>
        </a:graphic>
      </p:graphicFrame>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0">
            <a:off x="26701" y="1011770"/>
            <a:ext cx="465976" cy="147481"/>
          </a:xfrm>
          <a:prstGeom prst="rect">
            <a:avLst/>
          </a:prstGeom>
        </p:spPr>
      </p:pic>
      <p:graphicFrame>
        <p:nvGraphicFramePr>
          <p:cNvPr id="8" name="Kjønn_Alder_Fylke_År_TabellB"/>
          <p:cNvGraphicFramePr>
            <a:graphicFrameLocks noGrp="1"/>
          </p:cNvGraphicFramePr>
          <p:nvPr>
            <p:extLst>
              <p:ext uri="{D42A27DB-BD31-4B8C-83A1-F6EECF244321}">
                <p14:modId xmlns:p14="http://schemas.microsoft.com/office/powerpoint/2010/main" val="675483464"/>
              </p:ext>
            </p:extLst>
          </p:nvPr>
        </p:nvGraphicFramePr>
        <p:xfrm>
          <a:off x="3588632" y="4001648"/>
          <a:ext cx="8358948" cy="224135"/>
        </p:xfrm>
        <a:graphic>
          <a:graphicData uri="http://schemas.openxmlformats.org/drawingml/2006/table">
            <a:tbl>
              <a:tblPr/>
              <a:tblGrid>
                <a:gridCol w="872030">
                  <a:extLst>
                    <a:ext uri="{9D8B030D-6E8A-4147-A177-3AD203B41FA5}">
                      <a16:colId xmlns:a16="http://schemas.microsoft.com/office/drawing/2014/main" val="20000"/>
                    </a:ext>
                  </a:extLst>
                </a:gridCol>
                <a:gridCol w="944596">
                  <a:extLst>
                    <a:ext uri="{9D8B030D-6E8A-4147-A177-3AD203B41FA5}">
                      <a16:colId xmlns:a16="http://schemas.microsoft.com/office/drawing/2014/main" val="20001"/>
                    </a:ext>
                  </a:extLst>
                </a:gridCol>
                <a:gridCol w="944596">
                  <a:extLst>
                    <a:ext uri="{9D8B030D-6E8A-4147-A177-3AD203B41FA5}">
                      <a16:colId xmlns:a16="http://schemas.microsoft.com/office/drawing/2014/main" val="20003"/>
                    </a:ext>
                  </a:extLst>
                </a:gridCol>
                <a:gridCol w="944596">
                  <a:extLst>
                    <a:ext uri="{9D8B030D-6E8A-4147-A177-3AD203B41FA5}">
                      <a16:colId xmlns:a16="http://schemas.microsoft.com/office/drawing/2014/main" val="20005"/>
                    </a:ext>
                  </a:extLst>
                </a:gridCol>
                <a:gridCol w="944596">
                  <a:extLst>
                    <a:ext uri="{9D8B030D-6E8A-4147-A177-3AD203B41FA5}">
                      <a16:colId xmlns:a16="http://schemas.microsoft.com/office/drawing/2014/main" val="20007"/>
                    </a:ext>
                  </a:extLst>
                </a:gridCol>
                <a:gridCol w="944596">
                  <a:extLst>
                    <a:ext uri="{9D8B030D-6E8A-4147-A177-3AD203B41FA5}">
                      <a16:colId xmlns:a16="http://schemas.microsoft.com/office/drawing/2014/main" val="20009"/>
                    </a:ext>
                  </a:extLst>
                </a:gridCol>
                <a:gridCol w="944596">
                  <a:extLst>
                    <a:ext uri="{9D8B030D-6E8A-4147-A177-3AD203B41FA5}">
                      <a16:colId xmlns:a16="http://schemas.microsoft.com/office/drawing/2014/main" val="20011"/>
                    </a:ext>
                  </a:extLst>
                </a:gridCol>
                <a:gridCol w="1417006">
                  <a:extLst>
                    <a:ext uri="{9D8B030D-6E8A-4147-A177-3AD203B41FA5}">
                      <a16:colId xmlns:a16="http://schemas.microsoft.com/office/drawing/2014/main" val="20013"/>
                    </a:ext>
                  </a:extLst>
                </a:gridCol>
                <a:gridCol w="402336">
                  <a:extLst>
                    <a:ext uri="{9D8B030D-6E8A-4147-A177-3AD203B41FA5}">
                      <a16:colId xmlns:a16="http://schemas.microsoft.com/office/drawing/2014/main" val="3056041931"/>
                    </a:ext>
                  </a:extLst>
                </a:gridCol>
              </a:tblGrid>
              <a:tr h="224135">
                <a:tc>
                  <a:txBody>
                    <a:bodyPr/>
                    <a:lstStyle/>
                    <a:p>
                      <a:pPr algn="l" rtl="0" fontAlgn="b"/>
                      <a:r>
                        <a:rPr lang="en-US" sz="800" b="0" i="0" u="none" strike="noStrike">
                          <a:solidFill>
                            <a:srgbClr val="656868"/>
                          </a:solidFill>
                          <a:effectLst/>
                          <a:latin typeface="Franklin Gothic Book" panose="020B0503020102020204" pitchFamily="34" charset="0"/>
                        </a:rPr>
                        <a:t>Totalt alder</a:t>
                      </a:r>
                      <a:endParaRPr lang="en-US" sz="800" b="0" i="0" u="none" strike="noStrike" dirty="0">
                        <a:solidFill>
                          <a:srgbClr val="656868"/>
                        </a:solidFill>
                        <a:effectLst/>
                        <a:latin typeface="Franklin Gothic Book" panose="020B0503020102020204" pitchFamily="34" charset="0"/>
                      </a:endParaRPr>
                    </a:p>
                  </a:txBody>
                  <a:tcPr marL="7593" marR="7593" marT="75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7</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14</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18</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3</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57</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22"/>
                  </a:ext>
                </a:extLst>
              </a:tr>
            </a:tbl>
          </a:graphicData>
        </a:graphic>
      </p:graphicFrame>
      <p:graphicFrame>
        <p:nvGraphicFramePr>
          <p:cNvPr id="9" name="Kjønn_Alder_Fylke_År_TabellA"/>
          <p:cNvGraphicFramePr>
            <a:graphicFrameLocks noGrp="1"/>
          </p:cNvGraphicFramePr>
          <p:nvPr>
            <p:extLst>
              <p:ext uri="{D42A27DB-BD31-4B8C-83A1-F6EECF244321}">
                <p14:modId xmlns:p14="http://schemas.microsoft.com/office/powerpoint/2010/main" val="2855418019"/>
              </p:ext>
            </p:extLst>
          </p:nvPr>
        </p:nvGraphicFramePr>
        <p:xfrm>
          <a:off x="3588632" y="1257432"/>
          <a:ext cx="8353432" cy="2744216"/>
        </p:xfrm>
        <a:graphic>
          <a:graphicData uri="http://schemas.openxmlformats.org/drawingml/2006/table">
            <a:tbl>
              <a:tblPr/>
              <a:tblGrid>
                <a:gridCol w="872030">
                  <a:extLst>
                    <a:ext uri="{9D8B030D-6E8A-4147-A177-3AD203B41FA5}">
                      <a16:colId xmlns:a16="http://schemas.microsoft.com/office/drawing/2014/main" val="20000"/>
                    </a:ext>
                  </a:extLst>
                </a:gridCol>
                <a:gridCol w="472298">
                  <a:extLst>
                    <a:ext uri="{9D8B030D-6E8A-4147-A177-3AD203B41FA5}">
                      <a16:colId xmlns:a16="http://schemas.microsoft.com/office/drawing/2014/main" val="20001"/>
                    </a:ext>
                  </a:extLst>
                </a:gridCol>
                <a:gridCol w="472298">
                  <a:extLst>
                    <a:ext uri="{9D8B030D-6E8A-4147-A177-3AD203B41FA5}">
                      <a16:colId xmlns:a16="http://schemas.microsoft.com/office/drawing/2014/main" val="20002"/>
                    </a:ext>
                  </a:extLst>
                </a:gridCol>
                <a:gridCol w="472298">
                  <a:extLst>
                    <a:ext uri="{9D8B030D-6E8A-4147-A177-3AD203B41FA5}">
                      <a16:colId xmlns:a16="http://schemas.microsoft.com/office/drawing/2014/main" val="20003"/>
                    </a:ext>
                  </a:extLst>
                </a:gridCol>
                <a:gridCol w="472298">
                  <a:extLst>
                    <a:ext uri="{9D8B030D-6E8A-4147-A177-3AD203B41FA5}">
                      <a16:colId xmlns:a16="http://schemas.microsoft.com/office/drawing/2014/main" val="20004"/>
                    </a:ext>
                  </a:extLst>
                </a:gridCol>
                <a:gridCol w="472298">
                  <a:extLst>
                    <a:ext uri="{9D8B030D-6E8A-4147-A177-3AD203B41FA5}">
                      <a16:colId xmlns:a16="http://schemas.microsoft.com/office/drawing/2014/main" val="20005"/>
                    </a:ext>
                  </a:extLst>
                </a:gridCol>
                <a:gridCol w="472298">
                  <a:extLst>
                    <a:ext uri="{9D8B030D-6E8A-4147-A177-3AD203B41FA5}">
                      <a16:colId xmlns:a16="http://schemas.microsoft.com/office/drawing/2014/main" val="20006"/>
                    </a:ext>
                  </a:extLst>
                </a:gridCol>
                <a:gridCol w="472298">
                  <a:extLst>
                    <a:ext uri="{9D8B030D-6E8A-4147-A177-3AD203B41FA5}">
                      <a16:colId xmlns:a16="http://schemas.microsoft.com/office/drawing/2014/main" val="20007"/>
                    </a:ext>
                  </a:extLst>
                </a:gridCol>
                <a:gridCol w="472298">
                  <a:extLst>
                    <a:ext uri="{9D8B030D-6E8A-4147-A177-3AD203B41FA5}">
                      <a16:colId xmlns:a16="http://schemas.microsoft.com/office/drawing/2014/main" val="20008"/>
                    </a:ext>
                  </a:extLst>
                </a:gridCol>
                <a:gridCol w="472298">
                  <a:extLst>
                    <a:ext uri="{9D8B030D-6E8A-4147-A177-3AD203B41FA5}">
                      <a16:colId xmlns:a16="http://schemas.microsoft.com/office/drawing/2014/main" val="20009"/>
                    </a:ext>
                  </a:extLst>
                </a:gridCol>
                <a:gridCol w="472298">
                  <a:extLst>
                    <a:ext uri="{9D8B030D-6E8A-4147-A177-3AD203B41FA5}">
                      <a16:colId xmlns:a16="http://schemas.microsoft.com/office/drawing/2014/main" val="20010"/>
                    </a:ext>
                  </a:extLst>
                </a:gridCol>
                <a:gridCol w="472298">
                  <a:extLst>
                    <a:ext uri="{9D8B030D-6E8A-4147-A177-3AD203B41FA5}">
                      <a16:colId xmlns:a16="http://schemas.microsoft.com/office/drawing/2014/main" val="20011"/>
                    </a:ext>
                  </a:extLst>
                </a:gridCol>
                <a:gridCol w="472298">
                  <a:extLst>
                    <a:ext uri="{9D8B030D-6E8A-4147-A177-3AD203B41FA5}">
                      <a16:colId xmlns:a16="http://schemas.microsoft.com/office/drawing/2014/main" val="20012"/>
                    </a:ext>
                  </a:extLst>
                </a:gridCol>
                <a:gridCol w="472298">
                  <a:extLst>
                    <a:ext uri="{9D8B030D-6E8A-4147-A177-3AD203B41FA5}">
                      <a16:colId xmlns:a16="http://schemas.microsoft.com/office/drawing/2014/main" val="20013"/>
                    </a:ext>
                  </a:extLst>
                </a:gridCol>
                <a:gridCol w="472298">
                  <a:extLst>
                    <a:ext uri="{9D8B030D-6E8A-4147-A177-3AD203B41FA5}">
                      <a16:colId xmlns:a16="http://schemas.microsoft.com/office/drawing/2014/main" val="20014"/>
                    </a:ext>
                  </a:extLst>
                </a:gridCol>
                <a:gridCol w="472298">
                  <a:extLst>
                    <a:ext uri="{9D8B030D-6E8A-4147-A177-3AD203B41FA5}">
                      <a16:colId xmlns:a16="http://schemas.microsoft.com/office/drawing/2014/main" val="20015"/>
                    </a:ext>
                  </a:extLst>
                </a:gridCol>
                <a:gridCol w="396932">
                  <a:extLst>
                    <a:ext uri="{9D8B030D-6E8A-4147-A177-3AD203B41FA5}">
                      <a16:colId xmlns:a16="http://schemas.microsoft.com/office/drawing/2014/main" val="20016"/>
                    </a:ext>
                  </a:extLst>
                </a:gridCol>
              </a:tblGrid>
              <a:tr h="224135">
                <a:tc>
                  <a:txBody>
                    <a:bodyPr/>
                    <a:lstStyle/>
                    <a:p>
                      <a:pPr algn="l" rtl="0" fontAlgn="b"/>
                      <a:r>
                        <a:rPr lang="en-US" sz="800" b="0" i="0" u="none" strike="noStrike">
                          <a:solidFill>
                            <a:srgbClr val="656868"/>
                          </a:solidFill>
                          <a:effectLst/>
                          <a:latin typeface="Franklin Gothic Book" panose="020B0503020102020204" pitchFamily="34" charset="0"/>
                        </a:rPr>
                        <a:t>Agder</a:t>
                      </a:r>
                      <a:endParaRPr lang="en-US" sz="800" b="0" i="0" u="none" strike="noStrike" dirty="0">
                        <a:solidFill>
                          <a:srgbClr val="656868"/>
                        </a:solidFill>
                        <a:effectLst/>
                        <a:latin typeface="Franklin Gothic Book" panose="020B0503020102020204" pitchFamily="34" charset="0"/>
                      </a:endParaRPr>
                    </a:p>
                  </a:txBody>
                  <a:tcPr marL="7593" marR="7593" marT="75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02"/>
                  </a:ext>
                </a:extLst>
              </a:tr>
              <a:tr h="224135">
                <a:tc>
                  <a:txBody>
                    <a:bodyPr/>
                    <a:lstStyle/>
                    <a:p>
                      <a:pPr algn="l" rtl="0" fontAlgn="b"/>
                      <a:r>
                        <a:rPr lang="en-US" sz="800" b="0" i="0" u="none" strike="noStrike">
                          <a:solidFill>
                            <a:srgbClr val="656868"/>
                          </a:solidFill>
                          <a:effectLst/>
                          <a:latin typeface="Franklin Gothic Book" panose="020B0503020102020204" pitchFamily="34" charset="0"/>
                        </a:rPr>
                        <a:t>Innlandet</a:t>
                      </a:r>
                      <a:endParaRPr lang="en-US" sz="800" b="0" i="0" u="none" strike="noStrike" dirty="0">
                        <a:solidFill>
                          <a:srgbClr val="656868"/>
                        </a:solidFill>
                        <a:effectLst/>
                        <a:latin typeface="Franklin Gothic Book" panose="020B0503020102020204" pitchFamily="34" charset="0"/>
                      </a:endParaRPr>
                    </a:p>
                  </a:txBody>
                  <a:tcPr marL="7593" marR="7593" marT="75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3</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03"/>
                  </a:ext>
                </a:extLst>
              </a:tr>
              <a:tr h="224135">
                <a:tc>
                  <a:txBody>
                    <a:bodyPr/>
                    <a:lstStyle/>
                    <a:p>
                      <a:pPr algn="l" rtl="0" fontAlgn="b"/>
                      <a:r>
                        <a:rPr lang="en-US" sz="800" b="0" i="0" u="none" strike="noStrike">
                          <a:solidFill>
                            <a:srgbClr val="656868"/>
                          </a:solidFill>
                          <a:effectLst/>
                          <a:latin typeface="Franklin Gothic Book" panose="020B0503020102020204" pitchFamily="34" charset="0"/>
                        </a:rPr>
                        <a:t>Møre og Romsdal</a:t>
                      </a:r>
                      <a:endParaRPr lang="en-US" sz="800" b="0" i="0" u="none" strike="noStrike" dirty="0">
                        <a:solidFill>
                          <a:srgbClr val="656868"/>
                        </a:solidFill>
                        <a:effectLst/>
                        <a:latin typeface="Franklin Gothic Book" panose="020B0503020102020204" pitchFamily="34" charset="0"/>
                      </a:endParaRPr>
                    </a:p>
                  </a:txBody>
                  <a:tcPr marL="7593" marR="7593" marT="75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5</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04"/>
                  </a:ext>
                </a:extLst>
              </a:tr>
              <a:tr h="224135">
                <a:tc>
                  <a:txBody>
                    <a:bodyPr/>
                    <a:lstStyle/>
                    <a:p>
                      <a:pPr algn="l" rtl="0" fontAlgn="b"/>
                      <a:r>
                        <a:rPr lang="en-US" sz="800" b="0" i="0" u="none" strike="noStrike">
                          <a:solidFill>
                            <a:srgbClr val="656868"/>
                          </a:solidFill>
                          <a:effectLst/>
                          <a:latin typeface="Franklin Gothic Book" panose="020B0503020102020204" pitchFamily="34" charset="0"/>
                        </a:rPr>
                        <a:t>Nordland</a:t>
                      </a:r>
                      <a:endParaRPr lang="en-US" sz="800" b="0" i="0" u="none" strike="noStrike" dirty="0">
                        <a:solidFill>
                          <a:srgbClr val="656868"/>
                        </a:solidFill>
                        <a:effectLst/>
                        <a:latin typeface="Franklin Gothic Book" panose="020B0503020102020204" pitchFamily="34" charset="0"/>
                      </a:endParaRPr>
                    </a:p>
                  </a:txBody>
                  <a:tcPr marL="7593" marR="7593" marT="75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3</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7</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05"/>
                  </a:ext>
                </a:extLst>
              </a:tr>
              <a:tr h="224135">
                <a:tc>
                  <a:txBody>
                    <a:bodyPr/>
                    <a:lstStyle/>
                    <a:p>
                      <a:pPr algn="l" rtl="0" fontAlgn="b"/>
                      <a:r>
                        <a:rPr lang="en-US" sz="800" b="0" i="0" u="none" strike="noStrike">
                          <a:solidFill>
                            <a:srgbClr val="656868"/>
                          </a:solidFill>
                          <a:effectLst/>
                          <a:latin typeface="Franklin Gothic Book" panose="020B0503020102020204" pitchFamily="34" charset="0"/>
                        </a:rPr>
                        <a:t>Oslo</a:t>
                      </a:r>
                      <a:endParaRPr lang="en-US" sz="800" b="0" i="0" u="none" strike="noStrike" dirty="0">
                        <a:solidFill>
                          <a:srgbClr val="656868"/>
                        </a:solidFill>
                        <a:effectLst/>
                        <a:latin typeface="Franklin Gothic Book" panose="020B0503020102020204" pitchFamily="34" charset="0"/>
                      </a:endParaRPr>
                    </a:p>
                  </a:txBody>
                  <a:tcPr marL="7593" marR="7593" marT="75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06"/>
                  </a:ext>
                </a:extLst>
              </a:tr>
              <a:tr h="224135">
                <a:tc>
                  <a:txBody>
                    <a:bodyPr/>
                    <a:lstStyle/>
                    <a:p>
                      <a:pPr algn="l" rtl="0" fontAlgn="b"/>
                      <a:r>
                        <a:rPr lang="en-US" sz="800" b="0" i="0" u="none" strike="noStrike">
                          <a:solidFill>
                            <a:srgbClr val="656868"/>
                          </a:solidFill>
                          <a:effectLst/>
                          <a:latin typeface="Franklin Gothic Book" panose="020B0503020102020204" pitchFamily="34" charset="0"/>
                        </a:rPr>
                        <a:t>Rogaland</a:t>
                      </a:r>
                      <a:endParaRPr lang="en-US" sz="800" b="0" i="0" u="none" strike="noStrike" dirty="0">
                        <a:solidFill>
                          <a:srgbClr val="656868"/>
                        </a:solidFill>
                        <a:effectLst/>
                        <a:latin typeface="Franklin Gothic Book" panose="020B0503020102020204" pitchFamily="34" charset="0"/>
                      </a:endParaRPr>
                    </a:p>
                  </a:txBody>
                  <a:tcPr marL="7593" marR="7593" marT="75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07"/>
                  </a:ext>
                </a:extLst>
              </a:tr>
              <a:tr h="224135">
                <a:tc>
                  <a:txBody>
                    <a:bodyPr/>
                    <a:lstStyle/>
                    <a:p>
                      <a:pPr algn="l" rtl="0" fontAlgn="b"/>
                      <a:r>
                        <a:rPr lang="en-US" sz="800" b="0" i="0" u="none" strike="noStrike">
                          <a:solidFill>
                            <a:srgbClr val="656868"/>
                          </a:solidFill>
                          <a:effectLst/>
                          <a:latin typeface="Franklin Gothic Book" panose="020B0503020102020204" pitchFamily="34" charset="0"/>
                        </a:rPr>
                        <a:t>Troms og Finnmark</a:t>
                      </a:r>
                      <a:endParaRPr lang="en-US" sz="800" b="0" i="0" u="none" strike="noStrike" dirty="0">
                        <a:solidFill>
                          <a:srgbClr val="656868"/>
                        </a:solidFill>
                        <a:effectLst/>
                        <a:latin typeface="Franklin Gothic Book" panose="020B0503020102020204" pitchFamily="34" charset="0"/>
                      </a:endParaRPr>
                    </a:p>
                  </a:txBody>
                  <a:tcPr marL="7593" marR="7593" marT="75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4</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9</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08"/>
                  </a:ext>
                </a:extLst>
              </a:tr>
              <a:tr h="224135">
                <a:tc>
                  <a:txBody>
                    <a:bodyPr/>
                    <a:lstStyle/>
                    <a:p>
                      <a:pPr algn="l" rtl="0" fontAlgn="b"/>
                      <a:r>
                        <a:rPr lang="en-US" sz="800" b="0" i="0" u="none" strike="noStrike">
                          <a:solidFill>
                            <a:srgbClr val="656868"/>
                          </a:solidFill>
                          <a:effectLst/>
                          <a:latin typeface="Franklin Gothic Book" panose="020B0503020102020204" pitchFamily="34" charset="0"/>
                        </a:rPr>
                        <a:t>Trøndelag</a:t>
                      </a:r>
                      <a:endParaRPr lang="en-US" sz="800" b="0" i="0" u="none" strike="noStrike" dirty="0">
                        <a:solidFill>
                          <a:srgbClr val="656868"/>
                        </a:solidFill>
                        <a:effectLst/>
                        <a:latin typeface="Franklin Gothic Book" panose="020B0503020102020204" pitchFamily="34" charset="0"/>
                      </a:endParaRPr>
                    </a:p>
                  </a:txBody>
                  <a:tcPr marL="7593" marR="7593" marT="75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09"/>
                  </a:ext>
                </a:extLst>
              </a:tr>
              <a:tr h="224135">
                <a:tc>
                  <a:txBody>
                    <a:bodyPr/>
                    <a:lstStyle/>
                    <a:p>
                      <a:pPr algn="l" rtl="0" fontAlgn="b"/>
                      <a:r>
                        <a:rPr lang="en-US" sz="800" b="0" i="0" u="none" strike="noStrike">
                          <a:solidFill>
                            <a:srgbClr val="656868"/>
                          </a:solidFill>
                          <a:effectLst/>
                          <a:latin typeface="Franklin Gothic Book" panose="020B0503020102020204" pitchFamily="34" charset="0"/>
                        </a:rPr>
                        <a:t>Vestfold og Telemark</a:t>
                      </a:r>
                      <a:endParaRPr lang="en-US" sz="800" b="0" i="0" u="none" strike="noStrike" dirty="0">
                        <a:solidFill>
                          <a:srgbClr val="656868"/>
                        </a:solidFill>
                        <a:effectLst/>
                        <a:latin typeface="Franklin Gothic Book" panose="020B0503020102020204" pitchFamily="34" charset="0"/>
                      </a:endParaRPr>
                    </a:p>
                  </a:txBody>
                  <a:tcPr marL="7593" marR="7593" marT="75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4</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10"/>
                  </a:ext>
                </a:extLst>
              </a:tr>
              <a:tr h="224135">
                <a:tc>
                  <a:txBody>
                    <a:bodyPr/>
                    <a:lstStyle/>
                    <a:p>
                      <a:pPr algn="l" rtl="0" fontAlgn="b"/>
                      <a:r>
                        <a:rPr lang="en-US" sz="800" b="0" i="0" u="none" strike="noStrike">
                          <a:solidFill>
                            <a:srgbClr val="656868"/>
                          </a:solidFill>
                          <a:effectLst/>
                          <a:latin typeface="Franklin Gothic Book" panose="020B0503020102020204" pitchFamily="34" charset="0"/>
                        </a:rPr>
                        <a:t>Vestland</a:t>
                      </a:r>
                      <a:endParaRPr lang="en-US" sz="800" b="0" i="0" u="none" strike="noStrike" dirty="0">
                        <a:solidFill>
                          <a:srgbClr val="656868"/>
                        </a:solidFill>
                        <a:effectLst/>
                        <a:latin typeface="Franklin Gothic Book" panose="020B0503020102020204" pitchFamily="34" charset="0"/>
                      </a:endParaRPr>
                    </a:p>
                  </a:txBody>
                  <a:tcPr marL="7593" marR="7593" marT="75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3</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8</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11"/>
                  </a:ext>
                </a:extLst>
              </a:tr>
              <a:tr h="224135">
                <a:tc>
                  <a:txBody>
                    <a:bodyPr/>
                    <a:lstStyle/>
                    <a:p>
                      <a:pPr algn="l" rtl="0" fontAlgn="b"/>
                      <a:r>
                        <a:rPr lang="en-US" sz="800" b="0" i="0" u="none" strike="noStrike">
                          <a:solidFill>
                            <a:srgbClr val="656868"/>
                          </a:solidFill>
                          <a:effectLst/>
                          <a:latin typeface="Franklin Gothic Book" panose="020B0503020102020204" pitchFamily="34" charset="0"/>
                        </a:rPr>
                        <a:t>Viken</a:t>
                      </a:r>
                      <a:endParaRPr lang="en-US" sz="800" b="0" i="0" u="none" strike="noStrike" dirty="0">
                        <a:solidFill>
                          <a:srgbClr val="656868"/>
                        </a:solidFill>
                        <a:effectLst/>
                        <a:latin typeface="Franklin Gothic Book" panose="020B0503020102020204" pitchFamily="34" charset="0"/>
                      </a:endParaRPr>
                    </a:p>
                  </a:txBody>
                  <a:tcPr marL="7593" marR="7593" marT="75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4</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3</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12"/>
                  </a:ext>
                </a:extLst>
              </a:tr>
              <a:tr h="224135">
                <a:tc>
                  <a:txBody>
                    <a:bodyPr/>
                    <a:lstStyle/>
                    <a:p>
                      <a:pPr algn="l" rtl="0" fontAlgn="b"/>
                      <a:r>
                        <a:rPr lang="en-US" sz="800" b="0" i="0" u="none" strike="noStrike">
                          <a:solidFill>
                            <a:srgbClr val="656868"/>
                          </a:solidFill>
                          <a:effectLst/>
                          <a:latin typeface="Franklin Gothic Book" panose="020B0503020102020204" pitchFamily="34" charset="0"/>
                        </a:rPr>
                        <a:t>Totalt per alder/ kjønn</a:t>
                      </a:r>
                      <a:endParaRPr lang="en-US" sz="800" b="0" i="0" u="none" strike="noStrike" dirty="0">
                        <a:solidFill>
                          <a:srgbClr val="656868"/>
                        </a:solidFill>
                        <a:effectLst/>
                        <a:latin typeface="Franklin Gothic Book" panose="020B0503020102020204" pitchFamily="34" charset="0"/>
                      </a:endParaRPr>
                    </a:p>
                  </a:txBody>
                  <a:tcPr marL="7593" marR="7593" marT="75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4</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3</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18</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3</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57</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13"/>
                  </a:ext>
                </a:extLst>
              </a:tr>
            </a:tbl>
          </a:graphicData>
        </a:graphic>
      </p:graphicFrame>
      <p:sp>
        <p:nvSpPr>
          <p:cNvPr id="11" name="Kjønn_Alder_Fylke_År_Tekst2"/>
          <p:cNvSpPr txBox="1"/>
          <p:nvPr/>
        </p:nvSpPr>
        <p:spPr>
          <a:xfrm>
            <a:off x="633367" y="1193939"/>
            <a:ext cx="2214605" cy="338554"/>
          </a:xfrm>
          <a:prstGeom prst="rect">
            <a:avLst/>
          </a:prstGeom>
          <a:noFill/>
        </p:spPr>
        <p:txBody>
          <a:bodyPr wrap="square" rtlCol="0">
            <a:spAutoFit/>
          </a:bodyPr>
          <a:lstStyle/>
          <a:p>
            <a:r>
              <a:rPr lang="nb-NO" sz="800"/>
              <a:t>Tabellen viser alders- og kjønnsfordelingen til de druknede i hvert enkelt fylke i 2020.</a:t>
            </a:r>
            <a:endParaRPr lang="en-US" sz="800" dirty="0"/>
          </a:p>
        </p:txBody>
      </p:sp>
      <p:sp>
        <p:nvSpPr>
          <p:cNvPr id="2" name="Kjønn_Alder_Fylke_År_Tekst1"/>
          <p:cNvSpPr>
            <a:spLocks noGrp="1"/>
          </p:cNvSpPr>
          <p:nvPr>
            <p:ph type="title"/>
          </p:nvPr>
        </p:nvSpPr>
        <p:spPr>
          <a:xfrm>
            <a:off x="731838" y="317499"/>
            <a:ext cx="2489157" cy="703905"/>
          </a:xfrm>
        </p:spPr>
        <p:txBody>
          <a:bodyPr/>
          <a:lstStyle/>
          <a:p>
            <a:r>
              <a:rPr lang="en-US"/>
              <a:t>Kjønn og alder på
druknede per fylke – 
akkumulerte tall 2020</a:t>
            </a:r>
            <a:endParaRPr lang="en-US" dirty="0"/>
          </a:p>
        </p:txBody>
      </p:sp>
    </p:spTree>
    <p:extLst>
      <p:ext uri="{BB962C8B-B14F-4D97-AF65-F5344CB8AC3E}">
        <p14:creationId xmlns:p14="http://schemas.microsoft.com/office/powerpoint/2010/main" val="17365059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jønn_Alder_Årsak_Mnd_Tekst1"/>
          <p:cNvSpPr>
            <a:spLocks noGrp="1"/>
          </p:cNvSpPr>
          <p:nvPr>
            <p:ph type="title"/>
          </p:nvPr>
        </p:nvSpPr>
        <p:spPr>
          <a:xfrm>
            <a:off x="731838" y="317499"/>
            <a:ext cx="2489157" cy="742816"/>
          </a:xfrm>
        </p:spPr>
        <p:txBody>
          <a:bodyPr/>
          <a:lstStyle/>
          <a:p>
            <a:r>
              <a:rPr lang="nb-NO"/>
              <a:t>Kjønn, alder og 
drukningsårsak – juli</a:t>
            </a:r>
            <a:endParaRPr lang="en-US" dirty="0"/>
          </a:p>
        </p:txBody>
      </p:sp>
      <p:sp>
        <p:nvSpPr>
          <p:cNvPr id="3" name="Slide Number Placeholder 2"/>
          <p:cNvSpPr>
            <a:spLocks noGrp="1"/>
          </p:cNvSpPr>
          <p:nvPr>
            <p:ph type="sldNum" sz="quarter" idx="12"/>
          </p:nvPr>
        </p:nvSpPr>
        <p:spPr/>
        <p:txBody>
          <a:bodyPr/>
          <a:lstStyle/>
          <a:p>
            <a:fld id="{4034786A-71DB-4DE9-B94A-458E20ABCBA1}" type="slidenum">
              <a:rPr lang="en-US" smtClean="0"/>
              <a:pPr/>
              <a:t>9</a:t>
            </a:fld>
            <a:endParaRPr lang="en-US" dirty="0"/>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6200000">
            <a:off x="26701" y="1011770"/>
            <a:ext cx="465976" cy="147481"/>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1223993696"/>
              </p:ext>
            </p:extLst>
          </p:nvPr>
        </p:nvGraphicFramePr>
        <p:xfrm>
          <a:off x="3575058" y="852522"/>
          <a:ext cx="1373193" cy="3124631"/>
        </p:xfrm>
        <a:graphic>
          <a:graphicData uri="http://schemas.openxmlformats.org/drawingml/2006/table">
            <a:tbl>
              <a:tblPr/>
              <a:tblGrid>
                <a:gridCol w="1373193">
                  <a:extLst>
                    <a:ext uri="{9D8B030D-6E8A-4147-A177-3AD203B41FA5}">
                      <a16:colId xmlns:a16="http://schemas.microsoft.com/office/drawing/2014/main" val="20000"/>
                    </a:ext>
                  </a:extLst>
                </a:gridCol>
              </a:tblGrid>
              <a:tr h="512951">
                <a:tc>
                  <a:txBody>
                    <a:bodyPr/>
                    <a:lstStyle/>
                    <a:p>
                      <a:pPr algn="ctr" rtl="0" fontAlgn="ctr"/>
                      <a:r>
                        <a:rPr lang="nb-NO" sz="900" b="0" i="0" u="none" strike="noStrike" kern="1200" noProof="0" dirty="0">
                          <a:solidFill>
                            <a:srgbClr val="6197AD"/>
                          </a:solidFill>
                          <a:effectLst/>
                          <a:latin typeface="Gadugi" panose="020B0502040204020203" pitchFamily="34" charset="0"/>
                          <a:ea typeface="+mn-ea"/>
                          <a:cs typeface="+mn-cs"/>
                        </a:rPr>
                        <a:t>Årsak</a:t>
                      </a:r>
                    </a:p>
                  </a:txBody>
                  <a:tcPr marL="5793" marR="5793" marT="57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EAEFF1"/>
                    </a:solidFill>
                  </a:tcPr>
                </a:tc>
                <a:extLst>
                  <a:ext uri="{0D108BD9-81ED-4DB2-BD59-A6C34878D82A}">
                    <a16:rowId xmlns:a16="http://schemas.microsoft.com/office/drawing/2014/main" val="10000"/>
                  </a:ext>
                </a:extLst>
              </a:tr>
              <a:tr h="230565">
                <a:tc>
                  <a:txBody>
                    <a:bodyPr/>
                    <a:lstStyle/>
                    <a:p>
                      <a:pPr algn="l" rtl="0" fontAlgn="b"/>
                      <a:r>
                        <a:rPr lang="nb-NO" sz="800" b="0" i="0" u="none" strike="noStrike" kern="1200" noProof="0" dirty="0">
                          <a:solidFill>
                            <a:srgbClr val="656868"/>
                          </a:solidFill>
                          <a:effectLst/>
                          <a:latin typeface="Franklin Gothic Book" panose="020B0503020102020204" pitchFamily="34" charset="0"/>
                          <a:ea typeface="+mn-ea"/>
                          <a:cs typeface="+mn-cs"/>
                        </a:rPr>
                        <a:t>Gjennom is</a:t>
                      </a:r>
                    </a:p>
                  </a:txBody>
                  <a:tcPr marL="5793" marR="5793" marT="57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extLst>
                  <a:ext uri="{0D108BD9-81ED-4DB2-BD59-A6C34878D82A}">
                    <a16:rowId xmlns:a16="http://schemas.microsoft.com/office/drawing/2014/main" val="10002"/>
                  </a:ext>
                </a:extLst>
              </a:tr>
              <a:tr h="306030">
                <a:tc>
                  <a:txBody>
                    <a:bodyPr/>
                    <a:lstStyle/>
                    <a:p>
                      <a:pPr algn="l" rtl="0" fontAlgn="b"/>
                      <a:r>
                        <a:rPr lang="nb-NO" sz="800" b="0" i="0" u="none" strike="noStrike" kern="1200" noProof="0" dirty="0">
                          <a:solidFill>
                            <a:srgbClr val="656868"/>
                          </a:solidFill>
                          <a:effectLst/>
                          <a:latin typeface="Franklin Gothic Book" panose="020B0503020102020204" pitchFamily="34" charset="0"/>
                          <a:ea typeface="+mn-ea"/>
                          <a:cs typeface="+mn-cs"/>
                        </a:rPr>
                        <a:t>Fall fra land/brygge i elv/sjø/vann</a:t>
                      </a:r>
                    </a:p>
                  </a:txBody>
                  <a:tcPr marL="5793" marR="5793" marT="57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extLst>
                  <a:ext uri="{0D108BD9-81ED-4DB2-BD59-A6C34878D82A}">
                    <a16:rowId xmlns:a16="http://schemas.microsoft.com/office/drawing/2014/main" val="10003"/>
                  </a:ext>
                </a:extLst>
              </a:tr>
              <a:tr h="230565">
                <a:tc>
                  <a:txBody>
                    <a:bodyPr/>
                    <a:lstStyle/>
                    <a:p>
                      <a:pPr algn="l" rtl="0" fontAlgn="b"/>
                      <a:r>
                        <a:rPr lang="nb-NO" sz="800" b="0" i="0" u="none" strike="noStrike" kern="1200" noProof="0" dirty="0">
                          <a:solidFill>
                            <a:srgbClr val="656868"/>
                          </a:solidFill>
                          <a:effectLst/>
                          <a:latin typeface="Franklin Gothic Book" panose="020B0503020102020204" pitchFamily="34" charset="0"/>
                          <a:ea typeface="+mn-ea"/>
                          <a:cs typeface="+mn-cs"/>
                        </a:rPr>
                        <a:t>Bading</a:t>
                      </a:r>
                    </a:p>
                  </a:txBody>
                  <a:tcPr marL="5793" marR="5793" marT="57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extLst>
                  <a:ext uri="{0D108BD9-81ED-4DB2-BD59-A6C34878D82A}">
                    <a16:rowId xmlns:a16="http://schemas.microsoft.com/office/drawing/2014/main" val="10004"/>
                  </a:ext>
                </a:extLst>
              </a:tr>
              <a:tr h="230565">
                <a:tc>
                  <a:txBody>
                    <a:bodyPr/>
                    <a:lstStyle/>
                    <a:p>
                      <a:pPr algn="l" rtl="0" fontAlgn="b"/>
                      <a:r>
                        <a:rPr lang="nb-NO" sz="800" b="0" i="0" u="none" strike="noStrike" kern="1200" noProof="0" dirty="0">
                          <a:solidFill>
                            <a:srgbClr val="656868"/>
                          </a:solidFill>
                          <a:effectLst/>
                          <a:latin typeface="Franklin Gothic Book" panose="020B0503020102020204" pitchFamily="34" charset="0"/>
                          <a:ea typeface="+mn-ea"/>
                          <a:cs typeface="+mn-cs"/>
                        </a:rPr>
                        <a:t>Dykking</a:t>
                      </a:r>
                    </a:p>
                  </a:txBody>
                  <a:tcPr marL="5793" marR="5793" marT="57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extLst>
                  <a:ext uri="{0D108BD9-81ED-4DB2-BD59-A6C34878D82A}">
                    <a16:rowId xmlns:a16="http://schemas.microsoft.com/office/drawing/2014/main" val="10005"/>
                  </a:ext>
                </a:extLst>
              </a:tr>
              <a:tr h="230565">
                <a:tc>
                  <a:txBody>
                    <a:bodyPr/>
                    <a:lstStyle/>
                    <a:p>
                      <a:pPr algn="l" rtl="0" fontAlgn="b"/>
                      <a:r>
                        <a:rPr lang="nb-NO" sz="800" b="0" i="0" u="none" strike="noStrike" kern="1200" noProof="0" dirty="0">
                          <a:solidFill>
                            <a:srgbClr val="656868"/>
                          </a:solidFill>
                          <a:effectLst/>
                          <a:latin typeface="Franklin Gothic Book" panose="020B0503020102020204" pitchFamily="34" charset="0"/>
                          <a:ea typeface="+mn-ea"/>
                          <a:cs typeface="+mn-cs"/>
                        </a:rPr>
                        <a:t>Seilbrett/rafting</a:t>
                      </a:r>
                    </a:p>
                  </a:txBody>
                  <a:tcPr marL="5793" marR="5793" marT="57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extLst>
                  <a:ext uri="{0D108BD9-81ED-4DB2-BD59-A6C34878D82A}">
                    <a16:rowId xmlns:a16="http://schemas.microsoft.com/office/drawing/2014/main" val="10006"/>
                  </a:ext>
                </a:extLst>
              </a:tr>
              <a:tr h="230565">
                <a:tc>
                  <a:txBody>
                    <a:bodyPr/>
                    <a:lstStyle/>
                    <a:p>
                      <a:pPr algn="l" rtl="0" fontAlgn="b"/>
                      <a:r>
                        <a:rPr lang="nb-NO" sz="800" b="0" i="0" u="none" strike="noStrike" kern="1200" noProof="0" dirty="0">
                          <a:solidFill>
                            <a:srgbClr val="656868"/>
                          </a:solidFill>
                          <a:effectLst/>
                          <a:latin typeface="Franklin Gothic Book" panose="020B0503020102020204" pitchFamily="34" charset="0"/>
                          <a:ea typeface="+mn-ea"/>
                          <a:cs typeface="+mn-cs"/>
                        </a:rPr>
                        <a:t>Kano/kajakk</a:t>
                      </a:r>
                    </a:p>
                  </a:txBody>
                  <a:tcPr marL="5793" marR="5793" marT="57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extLst>
                  <a:ext uri="{0D108BD9-81ED-4DB2-BD59-A6C34878D82A}">
                    <a16:rowId xmlns:a16="http://schemas.microsoft.com/office/drawing/2014/main" val="10007"/>
                  </a:ext>
                </a:extLst>
              </a:tr>
              <a:tr h="230565">
                <a:tc>
                  <a:txBody>
                    <a:bodyPr/>
                    <a:lstStyle/>
                    <a:p>
                      <a:pPr algn="l" rtl="0" fontAlgn="b"/>
                      <a:r>
                        <a:rPr lang="nb-NO" sz="800" b="0" i="0" u="none" strike="noStrike" kern="1200" noProof="0" dirty="0">
                          <a:solidFill>
                            <a:srgbClr val="656868"/>
                          </a:solidFill>
                          <a:effectLst/>
                          <a:latin typeface="Franklin Gothic Book" panose="020B0503020102020204" pitchFamily="34" charset="0"/>
                          <a:ea typeface="+mn-ea"/>
                          <a:cs typeface="+mn-cs"/>
                        </a:rPr>
                        <a:t>Fritidsbåt</a:t>
                      </a:r>
                    </a:p>
                  </a:txBody>
                  <a:tcPr marL="5793" marR="5793" marT="57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extLst>
                  <a:ext uri="{0D108BD9-81ED-4DB2-BD59-A6C34878D82A}">
                    <a16:rowId xmlns:a16="http://schemas.microsoft.com/office/drawing/2014/main" val="10008"/>
                  </a:ext>
                </a:extLst>
              </a:tr>
              <a:tr h="230565">
                <a:tc>
                  <a:txBody>
                    <a:bodyPr/>
                    <a:lstStyle/>
                    <a:p>
                      <a:pPr algn="l" rtl="0" fontAlgn="b"/>
                      <a:r>
                        <a:rPr lang="nb-NO" sz="800" b="0" i="0" u="none" strike="noStrike" kern="1200" noProof="0" dirty="0">
                          <a:solidFill>
                            <a:srgbClr val="656868"/>
                          </a:solidFill>
                          <a:effectLst/>
                          <a:latin typeface="Franklin Gothic Book" panose="020B0503020102020204" pitchFamily="34" charset="0"/>
                          <a:ea typeface="+mn-ea"/>
                          <a:cs typeface="+mn-cs"/>
                        </a:rPr>
                        <a:t>Yrkesbåt</a:t>
                      </a:r>
                    </a:p>
                  </a:txBody>
                  <a:tcPr marL="5793" marR="5793" marT="57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extLst>
                  <a:ext uri="{0D108BD9-81ED-4DB2-BD59-A6C34878D82A}">
                    <a16:rowId xmlns:a16="http://schemas.microsoft.com/office/drawing/2014/main" val="10009"/>
                  </a:ext>
                </a:extLst>
              </a:tr>
              <a:tr h="230565">
                <a:tc>
                  <a:txBody>
                    <a:bodyPr/>
                    <a:lstStyle/>
                    <a:p>
                      <a:pPr algn="l" rtl="0" fontAlgn="b"/>
                      <a:r>
                        <a:rPr lang="nb-NO" sz="800" b="0" i="0" u="none" strike="noStrike" kern="1200" noProof="0" dirty="0">
                          <a:solidFill>
                            <a:srgbClr val="656868"/>
                          </a:solidFill>
                          <a:effectLst/>
                          <a:latin typeface="Franklin Gothic Book" panose="020B0503020102020204" pitchFamily="34" charset="0"/>
                          <a:ea typeface="+mn-ea"/>
                          <a:cs typeface="+mn-cs"/>
                        </a:rPr>
                        <a:t>Bil i sjø/vann</a:t>
                      </a:r>
                    </a:p>
                  </a:txBody>
                  <a:tcPr marL="5793" marR="5793" marT="57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extLst>
                  <a:ext uri="{0D108BD9-81ED-4DB2-BD59-A6C34878D82A}">
                    <a16:rowId xmlns:a16="http://schemas.microsoft.com/office/drawing/2014/main" val="10010"/>
                  </a:ext>
                </a:extLst>
              </a:tr>
              <a:tr h="230565">
                <a:tc>
                  <a:txBody>
                    <a:bodyPr/>
                    <a:lstStyle/>
                    <a:p>
                      <a:pPr algn="l" rtl="0" fontAlgn="b"/>
                      <a:r>
                        <a:rPr lang="nb-NO" sz="800" b="0" i="0" u="none" strike="noStrike" kern="1200" noProof="0" dirty="0">
                          <a:solidFill>
                            <a:srgbClr val="656868"/>
                          </a:solidFill>
                          <a:effectLst/>
                          <a:latin typeface="Franklin Gothic Book" panose="020B0503020102020204" pitchFamily="34" charset="0"/>
                          <a:ea typeface="+mn-ea"/>
                          <a:cs typeface="+mn-cs"/>
                        </a:rPr>
                        <a:t>Andre årsaker</a:t>
                      </a:r>
                    </a:p>
                  </a:txBody>
                  <a:tcPr marL="5793" marR="5793" marT="57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extLst>
                  <a:ext uri="{0D108BD9-81ED-4DB2-BD59-A6C34878D82A}">
                    <a16:rowId xmlns:a16="http://schemas.microsoft.com/office/drawing/2014/main" val="10011"/>
                  </a:ext>
                </a:extLst>
              </a:tr>
              <a:tr h="230565">
                <a:tc>
                  <a:txBody>
                    <a:bodyPr/>
                    <a:lstStyle/>
                    <a:p>
                      <a:pPr algn="l" rtl="0" fontAlgn="b"/>
                      <a:r>
                        <a:rPr lang="nb-NO" sz="800" b="0" i="0" u="none" strike="noStrike" kern="1200" noProof="0" dirty="0">
                          <a:solidFill>
                            <a:srgbClr val="656868"/>
                          </a:solidFill>
                          <a:effectLst/>
                          <a:latin typeface="Franklin Gothic Book" panose="020B0503020102020204" pitchFamily="34" charset="0"/>
                          <a:ea typeface="+mn-ea"/>
                          <a:cs typeface="+mn-cs"/>
                        </a:rPr>
                        <a:t>Total per alder/kjønn</a:t>
                      </a:r>
                    </a:p>
                  </a:txBody>
                  <a:tcPr marL="5793" marR="5793" marT="57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extLst>
                  <a:ext uri="{0D108BD9-81ED-4DB2-BD59-A6C34878D82A}">
                    <a16:rowId xmlns:a16="http://schemas.microsoft.com/office/drawing/2014/main" val="10012"/>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2353370895"/>
              </p:ext>
            </p:extLst>
          </p:nvPr>
        </p:nvGraphicFramePr>
        <p:xfrm>
          <a:off x="4948251" y="852522"/>
          <a:ext cx="6980224" cy="512951"/>
        </p:xfrm>
        <a:graphic>
          <a:graphicData uri="http://schemas.openxmlformats.org/drawingml/2006/table">
            <a:tbl>
              <a:tblPr/>
              <a:tblGrid>
                <a:gridCol w="436264">
                  <a:extLst>
                    <a:ext uri="{9D8B030D-6E8A-4147-A177-3AD203B41FA5}">
                      <a16:colId xmlns:a16="http://schemas.microsoft.com/office/drawing/2014/main" val="20001"/>
                    </a:ext>
                  </a:extLst>
                </a:gridCol>
                <a:gridCol w="436264">
                  <a:extLst>
                    <a:ext uri="{9D8B030D-6E8A-4147-A177-3AD203B41FA5}">
                      <a16:colId xmlns:a16="http://schemas.microsoft.com/office/drawing/2014/main" val="20002"/>
                    </a:ext>
                  </a:extLst>
                </a:gridCol>
                <a:gridCol w="436264">
                  <a:extLst>
                    <a:ext uri="{9D8B030D-6E8A-4147-A177-3AD203B41FA5}">
                      <a16:colId xmlns:a16="http://schemas.microsoft.com/office/drawing/2014/main" val="20003"/>
                    </a:ext>
                  </a:extLst>
                </a:gridCol>
                <a:gridCol w="436264">
                  <a:extLst>
                    <a:ext uri="{9D8B030D-6E8A-4147-A177-3AD203B41FA5}">
                      <a16:colId xmlns:a16="http://schemas.microsoft.com/office/drawing/2014/main" val="20004"/>
                    </a:ext>
                  </a:extLst>
                </a:gridCol>
                <a:gridCol w="436264">
                  <a:extLst>
                    <a:ext uri="{9D8B030D-6E8A-4147-A177-3AD203B41FA5}">
                      <a16:colId xmlns:a16="http://schemas.microsoft.com/office/drawing/2014/main" val="20005"/>
                    </a:ext>
                  </a:extLst>
                </a:gridCol>
                <a:gridCol w="436264">
                  <a:extLst>
                    <a:ext uri="{9D8B030D-6E8A-4147-A177-3AD203B41FA5}">
                      <a16:colId xmlns:a16="http://schemas.microsoft.com/office/drawing/2014/main" val="20006"/>
                    </a:ext>
                  </a:extLst>
                </a:gridCol>
                <a:gridCol w="436264">
                  <a:extLst>
                    <a:ext uri="{9D8B030D-6E8A-4147-A177-3AD203B41FA5}">
                      <a16:colId xmlns:a16="http://schemas.microsoft.com/office/drawing/2014/main" val="20007"/>
                    </a:ext>
                  </a:extLst>
                </a:gridCol>
                <a:gridCol w="436264">
                  <a:extLst>
                    <a:ext uri="{9D8B030D-6E8A-4147-A177-3AD203B41FA5}">
                      <a16:colId xmlns:a16="http://schemas.microsoft.com/office/drawing/2014/main" val="20008"/>
                    </a:ext>
                  </a:extLst>
                </a:gridCol>
                <a:gridCol w="436264">
                  <a:extLst>
                    <a:ext uri="{9D8B030D-6E8A-4147-A177-3AD203B41FA5}">
                      <a16:colId xmlns:a16="http://schemas.microsoft.com/office/drawing/2014/main" val="20009"/>
                    </a:ext>
                  </a:extLst>
                </a:gridCol>
                <a:gridCol w="436264">
                  <a:extLst>
                    <a:ext uri="{9D8B030D-6E8A-4147-A177-3AD203B41FA5}">
                      <a16:colId xmlns:a16="http://schemas.microsoft.com/office/drawing/2014/main" val="20010"/>
                    </a:ext>
                  </a:extLst>
                </a:gridCol>
                <a:gridCol w="436264">
                  <a:extLst>
                    <a:ext uri="{9D8B030D-6E8A-4147-A177-3AD203B41FA5}">
                      <a16:colId xmlns:a16="http://schemas.microsoft.com/office/drawing/2014/main" val="20011"/>
                    </a:ext>
                  </a:extLst>
                </a:gridCol>
                <a:gridCol w="436264">
                  <a:extLst>
                    <a:ext uri="{9D8B030D-6E8A-4147-A177-3AD203B41FA5}">
                      <a16:colId xmlns:a16="http://schemas.microsoft.com/office/drawing/2014/main" val="20012"/>
                    </a:ext>
                  </a:extLst>
                </a:gridCol>
                <a:gridCol w="436264">
                  <a:extLst>
                    <a:ext uri="{9D8B030D-6E8A-4147-A177-3AD203B41FA5}">
                      <a16:colId xmlns:a16="http://schemas.microsoft.com/office/drawing/2014/main" val="20013"/>
                    </a:ext>
                  </a:extLst>
                </a:gridCol>
                <a:gridCol w="436264">
                  <a:extLst>
                    <a:ext uri="{9D8B030D-6E8A-4147-A177-3AD203B41FA5}">
                      <a16:colId xmlns:a16="http://schemas.microsoft.com/office/drawing/2014/main" val="20014"/>
                    </a:ext>
                  </a:extLst>
                </a:gridCol>
                <a:gridCol w="436264">
                  <a:extLst>
                    <a:ext uri="{9D8B030D-6E8A-4147-A177-3AD203B41FA5}">
                      <a16:colId xmlns:a16="http://schemas.microsoft.com/office/drawing/2014/main" val="20015"/>
                    </a:ext>
                  </a:extLst>
                </a:gridCol>
                <a:gridCol w="436264">
                  <a:extLst>
                    <a:ext uri="{9D8B030D-6E8A-4147-A177-3AD203B41FA5}">
                      <a16:colId xmlns:a16="http://schemas.microsoft.com/office/drawing/2014/main" val="20016"/>
                    </a:ext>
                  </a:extLst>
                </a:gridCol>
              </a:tblGrid>
              <a:tr h="270916">
                <a:tc gridSpan="2">
                  <a:txBody>
                    <a:bodyPr/>
                    <a:lstStyle/>
                    <a:p>
                      <a:pPr algn="ctr" rtl="0" fontAlgn="ctr"/>
                      <a:r>
                        <a:rPr lang="nb-NO" sz="900" b="0" i="0" u="none" strike="noStrike" kern="1200" noProof="0" dirty="0">
                          <a:solidFill>
                            <a:srgbClr val="6197AD"/>
                          </a:solidFill>
                          <a:effectLst/>
                          <a:latin typeface="Gadugi" panose="020B0502040204020203" pitchFamily="34" charset="0"/>
                          <a:ea typeface="+mn-ea"/>
                          <a:cs typeface="+mn-cs"/>
                        </a:rPr>
                        <a:t>0-7 år</a:t>
                      </a:r>
                    </a:p>
                  </a:txBody>
                  <a:tcPr marL="5793" marR="5793" marT="5793"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hMerge="1">
                  <a:txBody>
                    <a:bodyPr/>
                    <a:lstStyle/>
                    <a:p>
                      <a:endParaRPr lang="nb-NO"/>
                    </a:p>
                  </a:txBody>
                  <a:tcPr/>
                </a:tc>
                <a:tc gridSpan="2">
                  <a:txBody>
                    <a:bodyPr/>
                    <a:lstStyle/>
                    <a:p>
                      <a:pPr algn="ctr" rtl="0" fontAlgn="ctr"/>
                      <a:r>
                        <a:rPr lang="nb-NO" sz="900" b="0" i="0" u="none" strike="noStrike" kern="1200" noProof="0" dirty="0">
                          <a:solidFill>
                            <a:srgbClr val="6197AD"/>
                          </a:solidFill>
                          <a:effectLst/>
                          <a:latin typeface="Gadugi" panose="020B0502040204020203" pitchFamily="34" charset="0"/>
                          <a:ea typeface="+mn-ea"/>
                          <a:cs typeface="+mn-cs"/>
                        </a:rPr>
                        <a:t>8-14 år</a:t>
                      </a:r>
                    </a:p>
                  </a:txBody>
                  <a:tcPr marL="5793" marR="5793" marT="5793"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hMerge="1">
                  <a:txBody>
                    <a:bodyPr/>
                    <a:lstStyle/>
                    <a:p>
                      <a:endParaRPr lang="nb-NO"/>
                    </a:p>
                  </a:txBody>
                  <a:tcPr/>
                </a:tc>
                <a:tc gridSpan="2">
                  <a:txBody>
                    <a:bodyPr/>
                    <a:lstStyle/>
                    <a:p>
                      <a:pPr algn="ctr" rtl="0" fontAlgn="ctr"/>
                      <a:r>
                        <a:rPr lang="nb-NO" sz="900" b="0" i="0" u="none" strike="noStrike" kern="1200" noProof="0" dirty="0">
                          <a:solidFill>
                            <a:srgbClr val="6197AD"/>
                          </a:solidFill>
                          <a:effectLst/>
                          <a:latin typeface="Gadugi" panose="020B0502040204020203" pitchFamily="34" charset="0"/>
                          <a:ea typeface="+mn-ea"/>
                          <a:cs typeface="+mn-cs"/>
                        </a:rPr>
                        <a:t>15-25 år</a:t>
                      </a:r>
                    </a:p>
                  </a:txBody>
                  <a:tcPr marL="5793" marR="5793" marT="5793"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hMerge="1">
                  <a:txBody>
                    <a:bodyPr/>
                    <a:lstStyle/>
                    <a:p>
                      <a:endParaRPr lang="nb-NO"/>
                    </a:p>
                  </a:txBody>
                  <a:tcPr/>
                </a:tc>
                <a:tc gridSpan="2">
                  <a:txBody>
                    <a:bodyPr/>
                    <a:lstStyle/>
                    <a:p>
                      <a:pPr algn="ctr" rtl="0" fontAlgn="ctr"/>
                      <a:r>
                        <a:rPr lang="nb-NO" sz="900" b="0" i="0" u="none" strike="noStrike" kern="1200" noProof="0" dirty="0">
                          <a:solidFill>
                            <a:srgbClr val="6197AD"/>
                          </a:solidFill>
                          <a:effectLst/>
                          <a:latin typeface="Gadugi" panose="020B0502040204020203" pitchFamily="34" charset="0"/>
                          <a:ea typeface="+mn-ea"/>
                          <a:cs typeface="+mn-cs"/>
                        </a:rPr>
                        <a:t>26-40 år</a:t>
                      </a:r>
                    </a:p>
                  </a:txBody>
                  <a:tcPr marL="5793" marR="5793" marT="5793"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hMerge="1">
                  <a:txBody>
                    <a:bodyPr/>
                    <a:lstStyle/>
                    <a:p>
                      <a:endParaRPr lang="nb-NO"/>
                    </a:p>
                  </a:txBody>
                  <a:tcPr/>
                </a:tc>
                <a:tc gridSpan="2">
                  <a:txBody>
                    <a:bodyPr/>
                    <a:lstStyle/>
                    <a:p>
                      <a:pPr algn="ctr" rtl="0" fontAlgn="ctr"/>
                      <a:r>
                        <a:rPr lang="nb-NO" sz="900" b="0" i="0" u="none" strike="noStrike" kern="1200" noProof="0" dirty="0">
                          <a:solidFill>
                            <a:srgbClr val="6197AD"/>
                          </a:solidFill>
                          <a:effectLst/>
                          <a:latin typeface="Gadugi" panose="020B0502040204020203" pitchFamily="34" charset="0"/>
                          <a:ea typeface="+mn-ea"/>
                          <a:cs typeface="+mn-cs"/>
                        </a:rPr>
                        <a:t>41-60 år</a:t>
                      </a:r>
                    </a:p>
                  </a:txBody>
                  <a:tcPr marL="5793" marR="5793" marT="5793"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hMerge="1">
                  <a:txBody>
                    <a:bodyPr/>
                    <a:lstStyle/>
                    <a:p>
                      <a:endParaRPr lang="nb-NO"/>
                    </a:p>
                  </a:txBody>
                  <a:tcPr/>
                </a:tc>
                <a:tc gridSpan="2">
                  <a:txBody>
                    <a:bodyPr/>
                    <a:lstStyle/>
                    <a:p>
                      <a:pPr algn="ctr" rtl="0" fontAlgn="ctr"/>
                      <a:r>
                        <a:rPr lang="nb-NO" sz="900" b="0" i="0" u="none" strike="noStrike" kern="1200" noProof="0" dirty="0">
                          <a:solidFill>
                            <a:srgbClr val="6197AD"/>
                          </a:solidFill>
                          <a:effectLst/>
                          <a:latin typeface="Gadugi" panose="020B0502040204020203" pitchFamily="34" charset="0"/>
                          <a:ea typeface="+mn-ea"/>
                          <a:cs typeface="+mn-cs"/>
                        </a:rPr>
                        <a:t>61 - år</a:t>
                      </a:r>
                    </a:p>
                  </a:txBody>
                  <a:tcPr marL="5793" marR="5793" marT="5793"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hMerge="1">
                  <a:txBody>
                    <a:bodyPr/>
                    <a:lstStyle/>
                    <a:p>
                      <a:endParaRPr lang="nb-NO"/>
                    </a:p>
                  </a:txBody>
                  <a:tcPr/>
                </a:tc>
                <a:tc gridSpan="3">
                  <a:txBody>
                    <a:bodyPr/>
                    <a:lstStyle/>
                    <a:p>
                      <a:pPr algn="ctr" rtl="0" fontAlgn="ctr"/>
                      <a:r>
                        <a:rPr lang="nb-NO" sz="900" b="0" i="0" u="none" strike="noStrike" kern="1200" noProof="0" dirty="0">
                          <a:solidFill>
                            <a:srgbClr val="6197AD"/>
                          </a:solidFill>
                          <a:effectLst/>
                          <a:latin typeface="Gadugi" panose="020B0502040204020203" pitchFamily="34" charset="0"/>
                          <a:ea typeface="+mn-ea"/>
                          <a:cs typeface="+mn-cs"/>
                        </a:rPr>
                        <a:t>Ukjent</a:t>
                      </a:r>
                    </a:p>
                  </a:txBody>
                  <a:tcPr marL="5793" marR="5793" marT="57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hMerge="1">
                  <a:txBody>
                    <a:bodyPr/>
                    <a:lstStyle/>
                    <a:p>
                      <a:pPr algn="ctr" rtl="0" fontAlgn="ctr"/>
                      <a:endParaRPr lang="nb-NO" sz="900" b="0" i="0" u="none" strike="noStrike" kern="1200" dirty="0">
                        <a:solidFill>
                          <a:srgbClr val="6197AD"/>
                        </a:solidFill>
                        <a:effectLst/>
                        <a:latin typeface="Gadugi" panose="020B0502040204020203" pitchFamily="34" charset="0"/>
                        <a:ea typeface="+mn-ea"/>
                        <a:cs typeface="+mn-cs"/>
                      </a:endParaRPr>
                    </a:p>
                  </a:txBody>
                  <a:tcPr marL="5793" marR="5793" marT="57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hMerge="1">
                  <a:txBody>
                    <a:bodyPr/>
                    <a:lstStyle/>
                    <a:p>
                      <a:pPr algn="ctr" rtl="0" fontAlgn="ctr"/>
                      <a:endParaRPr lang="nb-NO" sz="900" b="0" i="0" u="none" strike="noStrike" kern="1200" dirty="0">
                        <a:solidFill>
                          <a:srgbClr val="6197AD"/>
                        </a:solidFill>
                        <a:effectLst/>
                        <a:latin typeface="Gadugi" panose="020B0502040204020203" pitchFamily="34" charset="0"/>
                        <a:ea typeface="+mn-ea"/>
                        <a:cs typeface="+mn-cs"/>
                      </a:endParaRPr>
                    </a:p>
                  </a:txBody>
                  <a:tcPr marL="5793" marR="5793" marT="57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l" rtl="0" fontAlgn="ctr"/>
                      <a:r>
                        <a:rPr lang="nb-NO" sz="600" b="0" i="0" u="none" strike="noStrike" noProof="0" dirty="0">
                          <a:solidFill>
                            <a:srgbClr val="6197AD"/>
                          </a:solidFill>
                          <a:effectLst/>
                          <a:latin typeface="Gadugi" panose="020B0502040204020203" pitchFamily="34" charset="0"/>
                        </a:rPr>
                        <a:t> </a:t>
                      </a:r>
                    </a:p>
                  </a:txBody>
                  <a:tcPr marL="5793" marR="5793" marT="57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extLst>
                  <a:ext uri="{0D108BD9-81ED-4DB2-BD59-A6C34878D82A}">
                    <a16:rowId xmlns:a16="http://schemas.microsoft.com/office/drawing/2014/main" val="10000"/>
                  </a:ext>
                </a:extLst>
              </a:tr>
              <a:tr h="242035">
                <a:tc>
                  <a:txBody>
                    <a:bodyPr/>
                    <a:lstStyle/>
                    <a:p>
                      <a:pPr algn="ctr" rtl="0" fontAlgn="ctr"/>
                      <a:r>
                        <a:rPr lang="nb-NO" sz="800" b="0" i="0" u="none" strike="noStrike" kern="1200" noProof="0" dirty="0">
                          <a:solidFill>
                            <a:srgbClr val="6197AD"/>
                          </a:solidFill>
                          <a:effectLst/>
                          <a:latin typeface="Gadugi" panose="020B0502040204020203" pitchFamily="34" charset="0"/>
                          <a:ea typeface="+mn-ea"/>
                          <a:cs typeface="+mn-cs"/>
                        </a:rPr>
                        <a:t>Gutt</a:t>
                      </a:r>
                    </a:p>
                  </a:txBody>
                  <a:tcPr marL="5793" marR="5793" marT="57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kern="1200" noProof="0" dirty="0">
                          <a:solidFill>
                            <a:srgbClr val="6197AD"/>
                          </a:solidFill>
                          <a:effectLst/>
                          <a:latin typeface="Gadugi" panose="020B0502040204020203" pitchFamily="34" charset="0"/>
                          <a:ea typeface="+mn-ea"/>
                          <a:cs typeface="+mn-cs"/>
                        </a:rPr>
                        <a:t>Jente</a:t>
                      </a:r>
                    </a:p>
                  </a:txBody>
                  <a:tcPr marL="5793" marR="5793" marT="57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kern="1200" noProof="0" dirty="0">
                          <a:solidFill>
                            <a:srgbClr val="6197AD"/>
                          </a:solidFill>
                          <a:effectLst/>
                          <a:latin typeface="Gadugi" panose="020B0502040204020203" pitchFamily="34" charset="0"/>
                          <a:ea typeface="+mn-ea"/>
                          <a:cs typeface="+mn-cs"/>
                        </a:rPr>
                        <a:t>Gutt</a:t>
                      </a:r>
                    </a:p>
                  </a:txBody>
                  <a:tcPr marL="5793" marR="5793" marT="57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kern="1200" noProof="0" dirty="0">
                          <a:solidFill>
                            <a:srgbClr val="6197AD"/>
                          </a:solidFill>
                          <a:effectLst/>
                          <a:latin typeface="Gadugi" panose="020B0502040204020203" pitchFamily="34" charset="0"/>
                          <a:ea typeface="+mn-ea"/>
                          <a:cs typeface="+mn-cs"/>
                        </a:rPr>
                        <a:t>Jente</a:t>
                      </a:r>
                    </a:p>
                  </a:txBody>
                  <a:tcPr marL="5793" marR="5793" marT="57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kern="1200" noProof="0" dirty="0">
                          <a:solidFill>
                            <a:srgbClr val="6197AD"/>
                          </a:solidFill>
                          <a:effectLst/>
                          <a:latin typeface="Gadugi" panose="020B0502040204020203" pitchFamily="34" charset="0"/>
                          <a:ea typeface="+mn-ea"/>
                          <a:cs typeface="+mn-cs"/>
                        </a:rPr>
                        <a:t>Mann</a:t>
                      </a:r>
                    </a:p>
                  </a:txBody>
                  <a:tcPr marL="5793" marR="5793" marT="57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kern="1200" noProof="0" dirty="0">
                          <a:solidFill>
                            <a:srgbClr val="6197AD"/>
                          </a:solidFill>
                          <a:effectLst/>
                          <a:latin typeface="Gadugi" panose="020B0502040204020203" pitchFamily="34" charset="0"/>
                          <a:ea typeface="+mn-ea"/>
                          <a:cs typeface="+mn-cs"/>
                        </a:rPr>
                        <a:t>Kvinne</a:t>
                      </a:r>
                    </a:p>
                  </a:txBody>
                  <a:tcPr marL="5793" marR="5793" marT="57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kern="1200" noProof="0" dirty="0">
                          <a:solidFill>
                            <a:srgbClr val="6197AD"/>
                          </a:solidFill>
                          <a:effectLst/>
                          <a:latin typeface="Gadugi" panose="020B0502040204020203" pitchFamily="34" charset="0"/>
                          <a:ea typeface="+mn-ea"/>
                          <a:cs typeface="+mn-cs"/>
                        </a:rPr>
                        <a:t>Mann</a:t>
                      </a:r>
                    </a:p>
                  </a:txBody>
                  <a:tcPr marL="5793" marR="5793" marT="57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kern="1200" noProof="0" dirty="0">
                          <a:solidFill>
                            <a:srgbClr val="6197AD"/>
                          </a:solidFill>
                          <a:effectLst/>
                          <a:latin typeface="Gadugi" panose="020B0502040204020203" pitchFamily="34" charset="0"/>
                          <a:ea typeface="+mn-ea"/>
                          <a:cs typeface="+mn-cs"/>
                        </a:rPr>
                        <a:t>Kvinne</a:t>
                      </a:r>
                    </a:p>
                  </a:txBody>
                  <a:tcPr marL="5793" marR="5793" marT="57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kern="1200" noProof="0" dirty="0">
                          <a:solidFill>
                            <a:srgbClr val="6197AD"/>
                          </a:solidFill>
                          <a:effectLst/>
                          <a:latin typeface="Gadugi" panose="020B0502040204020203" pitchFamily="34" charset="0"/>
                          <a:ea typeface="+mn-ea"/>
                          <a:cs typeface="+mn-cs"/>
                        </a:rPr>
                        <a:t>Mann</a:t>
                      </a:r>
                    </a:p>
                  </a:txBody>
                  <a:tcPr marL="5793" marR="5793" marT="57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kern="1200" noProof="0" dirty="0">
                          <a:solidFill>
                            <a:srgbClr val="6197AD"/>
                          </a:solidFill>
                          <a:effectLst/>
                          <a:latin typeface="Gadugi" panose="020B0502040204020203" pitchFamily="34" charset="0"/>
                          <a:ea typeface="+mn-ea"/>
                          <a:cs typeface="+mn-cs"/>
                        </a:rPr>
                        <a:t>Kvinne</a:t>
                      </a:r>
                    </a:p>
                  </a:txBody>
                  <a:tcPr marL="5793" marR="5793" marT="57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kern="1200" noProof="0" dirty="0">
                          <a:solidFill>
                            <a:srgbClr val="6197AD"/>
                          </a:solidFill>
                          <a:effectLst/>
                          <a:latin typeface="Gadugi" panose="020B0502040204020203" pitchFamily="34" charset="0"/>
                          <a:ea typeface="+mn-ea"/>
                          <a:cs typeface="+mn-cs"/>
                        </a:rPr>
                        <a:t>Mann</a:t>
                      </a:r>
                    </a:p>
                  </a:txBody>
                  <a:tcPr marL="5793" marR="5793" marT="57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kern="1200" noProof="0" dirty="0">
                          <a:solidFill>
                            <a:srgbClr val="6197AD"/>
                          </a:solidFill>
                          <a:effectLst/>
                          <a:latin typeface="Gadugi" panose="020B0502040204020203" pitchFamily="34" charset="0"/>
                          <a:ea typeface="+mn-ea"/>
                          <a:cs typeface="+mn-cs"/>
                        </a:rPr>
                        <a:t>Kvinne</a:t>
                      </a:r>
                    </a:p>
                  </a:txBody>
                  <a:tcPr marL="5793" marR="5793" marT="57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kern="1200" noProof="0" dirty="0">
                          <a:solidFill>
                            <a:srgbClr val="6197AD"/>
                          </a:solidFill>
                          <a:effectLst/>
                          <a:latin typeface="Gadugi" panose="020B0502040204020203" pitchFamily="34" charset="0"/>
                          <a:ea typeface="+mn-ea"/>
                          <a:cs typeface="+mn-cs"/>
                        </a:rPr>
                        <a:t>Mann</a:t>
                      </a:r>
                    </a:p>
                  </a:txBody>
                  <a:tcPr marL="5793" marR="5793" marT="57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kern="1200" noProof="0" dirty="0">
                          <a:solidFill>
                            <a:srgbClr val="6197AD"/>
                          </a:solidFill>
                          <a:effectLst/>
                          <a:latin typeface="Gadugi" panose="020B0502040204020203" pitchFamily="34" charset="0"/>
                          <a:ea typeface="+mn-ea"/>
                          <a:cs typeface="+mn-cs"/>
                        </a:rPr>
                        <a:t>Kvinne</a:t>
                      </a:r>
                    </a:p>
                  </a:txBody>
                  <a:tcPr marL="5793" marR="5793" marT="57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nb-NO" sz="800" b="0" i="0" u="none" strike="noStrike" kern="1200" noProof="0" dirty="0">
                          <a:solidFill>
                            <a:srgbClr val="6197AD"/>
                          </a:solidFill>
                          <a:effectLst/>
                          <a:latin typeface="Gadugi" panose="020B0502040204020203" pitchFamily="34" charset="0"/>
                          <a:ea typeface="+mn-ea"/>
                          <a:cs typeface="+mn-cs"/>
                        </a:rPr>
                        <a:t>Ukjent</a:t>
                      </a:r>
                    </a:p>
                  </a:txBody>
                  <a:tcPr marL="5793" marR="5793" marT="57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b"/>
                      <a:r>
                        <a:rPr lang="nb-NO" sz="800" b="0" i="0" u="none" strike="noStrike" kern="1200" noProof="0" dirty="0">
                          <a:solidFill>
                            <a:srgbClr val="656868"/>
                          </a:solidFill>
                          <a:effectLst/>
                          <a:latin typeface="Franklin Gothic Book" panose="020B0503020102020204" pitchFamily="34" charset="0"/>
                          <a:ea typeface="+mn-ea"/>
                          <a:cs typeface="+mn-cs"/>
                        </a:rPr>
                        <a:t>Totalt</a:t>
                      </a:r>
                    </a:p>
                  </a:txBody>
                  <a:tcPr marL="5793" marR="5793" marT="579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01"/>
                  </a:ext>
                </a:extLst>
              </a:tr>
            </a:tbl>
          </a:graphicData>
        </a:graphic>
      </p:graphicFrame>
      <p:graphicFrame>
        <p:nvGraphicFramePr>
          <p:cNvPr id="11" name="Kjønn_Alder_Årsak_Mnd_TabellB"/>
          <p:cNvGraphicFramePr>
            <a:graphicFrameLocks noGrp="1"/>
          </p:cNvGraphicFramePr>
          <p:nvPr>
            <p:extLst>
              <p:ext uri="{D42A27DB-BD31-4B8C-83A1-F6EECF244321}">
                <p14:modId xmlns:p14="http://schemas.microsoft.com/office/powerpoint/2010/main" val="2092827355"/>
              </p:ext>
            </p:extLst>
          </p:nvPr>
        </p:nvGraphicFramePr>
        <p:xfrm>
          <a:off x="3575056" y="3977153"/>
          <a:ext cx="8353418" cy="230501"/>
        </p:xfrm>
        <a:graphic>
          <a:graphicData uri="http://schemas.openxmlformats.org/drawingml/2006/table">
            <a:tbl>
              <a:tblPr/>
              <a:tblGrid>
                <a:gridCol w="1375885">
                  <a:extLst>
                    <a:ext uri="{9D8B030D-6E8A-4147-A177-3AD203B41FA5}">
                      <a16:colId xmlns:a16="http://schemas.microsoft.com/office/drawing/2014/main" val="3367881559"/>
                    </a:ext>
                  </a:extLst>
                </a:gridCol>
                <a:gridCol w="873210">
                  <a:extLst>
                    <a:ext uri="{9D8B030D-6E8A-4147-A177-3AD203B41FA5}">
                      <a16:colId xmlns:a16="http://schemas.microsoft.com/office/drawing/2014/main" val="1980419107"/>
                    </a:ext>
                  </a:extLst>
                </a:gridCol>
                <a:gridCol w="873211">
                  <a:extLst>
                    <a:ext uri="{9D8B030D-6E8A-4147-A177-3AD203B41FA5}">
                      <a16:colId xmlns:a16="http://schemas.microsoft.com/office/drawing/2014/main" val="2909903169"/>
                    </a:ext>
                  </a:extLst>
                </a:gridCol>
                <a:gridCol w="864973">
                  <a:extLst>
                    <a:ext uri="{9D8B030D-6E8A-4147-A177-3AD203B41FA5}">
                      <a16:colId xmlns:a16="http://schemas.microsoft.com/office/drawing/2014/main" val="3072711757"/>
                    </a:ext>
                  </a:extLst>
                </a:gridCol>
                <a:gridCol w="878280">
                  <a:extLst>
                    <a:ext uri="{9D8B030D-6E8A-4147-A177-3AD203B41FA5}">
                      <a16:colId xmlns:a16="http://schemas.microsoft.com/office/drawing/2014/main" val="2324715376"/>
                    </a:ext>
                  </a:extLst>
                </a:gridCol>
                <a:gridCol w="874207">
                  <a:extLst>
                    <a:ext uri="{9D8B030D-6E8A-4147-A177-3AD203B41FA5}">
                      <a16:colId xmlns:a16="http://schemas.microsoft.com/office/drawing/2014/main" val="4014740482"/>
                    </a:ext>
                  </a:extLst>
                </a:gridCol>
                <a:gridCol w="869084">
                  <a:extLst>
                    <a:ext uri="{9D8B030D-6E8A-4147-A177-3AD203B41FA5}">
                      <a16:colId xmlns:a16="http://schemas.microsoft.com/office/drawing/2014/main" val="486319754"/>
                    </a:ext>
                  </a:extLst>
                </a:gridCol>
                <a:gridCol w="1308847">
                  <a:extLst>
                    <a:ext uri="{9D8B030D-6E8A-4147-A177-3AD203B41FA5}">
                      <a16:colId xmlns:a16="http://schemas.microsoft.com/office/drawing/2014/main" val="1929038961"/>
                    </a:ext>
                  </a:extLst>
                </a:gridCol>
                <a:gridCol w="435721">
                  <a:extLst>
                    <a:ext uri="{9D8B030D-6E8A-4147-A177-3AD203B41FA5}">
                      <a16:colId xmlns:a16="http://schemas.microsoft.com/office/drawing/2014/main" val="2436752698"/>
                    </a:ext>
                  </a:extLst>
                </a:gridCol>
              </a:tblGrid>
              <a:tr h="230501">
                <a:tc>
                  <a:txBody>
                    <a:bodyPr/>
                    <a:lstStyle/>
                    <a:p>
                      <a:pPr algn="l" rtl="0" fontAlgn="b"/>
                      <a:r>
                        <a:rPr lang="en-US" sz="800" b="0" i="0" u="none" strike="noStrike" kern="1200">
                          <a:solidFill>
                            <a:srgbClr val="656868"/>
                          </a:solidFill>
                          <a:effectLst/>
                          <a:latin typeface="Franklin Gothic Book" panose="020B0503020102020204" pitchFamily="34" charset="0"/>
                          <a:ea typeface="+mn-ea"/>
                          <a:cs typeface="+mn-cs"/>
                        </a:rPr>
                        <a:t>Totalt alder</a:t>
                      </a:r>
                      <a:endParaRPr lang="en-US" sz="800" b="0" i="0" u="none" strike="noStrike" kern="1200" dirty="0">
                        <a:solidFill>
                          <a:srgbClr val="656868"/>
                        </a:solidFill>
                        <a:effectLst/>
                        <a:latin typeface="Franklin Gothic Book" panose="020B0503020102020204" pitchFamily="34" charset="0"/>
                        <a:ea typeface="+mn-ea"/>
                        <a:cs typeface="+mn-cs"/>
                      </a:endParaRPr>
                    </a:p>
                  </a:txBody>
                  <a:tcPr marL="5793" marR="5793" marT="57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6DCE4"/>
                    </a:solidFill>
                  </a:tcPr>
                </a:tc>
                <a:tc>
                  <a:txBody>
                    <a:bodyPr/>
                    <a:lstStyle/>
                    <a:p>
                      <a:pPr algn="ctr" rtl="0" fontAlgn="ctr"/>
                      <a:r>
                        <a:rPr lang="en-US" sz="700" b="0" i="0" u="none" strike="noStrike">
                          <a:solidFill>
                            <a:srgbClr val="656868"/>
                          </a:solidFill>
                          <a:effectLst/>
                          <a:latin typeface="Franklin Gothic Book" panose="020B0503020102020204" pitchFamily="34" charset="0"/>
                        </a:rPr>
                        <a:t>1</a:t>
                      </a:r>
                      <a:endParaRPr lang="en-US" sz="7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6DCE4"/>
                    </a:solidFill>
                  </a:tcPr>
                </a:tc>
                <a:tc>
                  <a:txBody>
                    <a:bodyPr/>
                    <a:lstStyle/>
                    <a:p>
                      <a:pPr algn="ctr" rtl="0" fontAlgn="ctr"/>
                      <a:endParaRPr lang="en-US" sz="7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6DCE4"/>
                    </a:solidFill>
                  </a:tcPr>
                </a:tc>
                <a:tc>
                  <a:txBody>
                    <a:bodyPr/>
                    <a:lstStyle/>
                    <a:p>
                      <a:pPr algn="ctr" rtl="0" fontAlgn="ctr"/>
                      <a:r>
                        <a:rPr lang="en-US" sz="700" b="0" i="0" u="none" strike="noStrike">
                          <a:solidFill>
                            <a:srgbClr val="656868"/>
                          </a:solidFill>
                          <a:effectLst/>
                          <a:latin typeface="Franklin Gothic Book" panose="020B0503020102020204" pitchFamily="34" charset="0"/>
                        </a:rPr>
                        <a:t>1</a:t>
                      </a:r>
                      <a:endParaRPr lang="en-US" sz="7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6DCE4"/>
                    </a:solidFill>
                  </a:tcPr>
                </a:tc>
                <a:tc>
                  <a:txBody>
                    <a:bodyPr/>
                    <a:lstStyle/>
                    <a:p>
                      <a:pPr algn="ctr" rtl="0" fontAlgn="ctr"/>
                      <a:r>
                        <a:rPr lang="en-US" sz="700" b="0" i="0" u="none" strike="noStrike">
                          <a:solidFill>
                            <a:srgbClr val="656868"/>
                          </a:solidFill>
                          <a:effectLst/>
                          <a:latin typeface="Franklin Gothic Book" panose="020B0503020102020204" pitchFamily="34" charset="0"/>
                        </a:rPr>
                        <a:t>1</a:t>
                      </a:r>
                      <a:endParaRPr lang="en-US" sz="7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4</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5</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6DCE4"/>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6DCE4"/>
                    </a:solidFill>
                  </a:tcPr>
                </a:tc>
                <a:extLst>
                  <a:ext uri="{0D108BD9-81ED-4DB2-BD59-A6C34878D82A}">
                    <a16:rowId xmlns:a16="http://schemas.microsoft.com/office/drawing/2014/main" val="2739352865"/>
                  </a:ext>
                </a:extLst>
              </a:tr>
            </a:tbl>
          </a:graphicData>
        </a:graphic>
      </p:graphicFrame>
      <p:graphicFrame>
        <p:nvGraphicFramePr>
          <p:cNvPr id="12" name="Kjønn_Alder_Årsak_Mnd_TabellA"/>
          <p:cNvGraphicFramePr>
            <a:graphicFrameLocks noGrp="1"/>
          </p:cNvGraphicFramePr>
          <p:nvPr>
            <p:extLst>
              <p:ext uri="{D42A27DB-BD31-4B8C-83A1-F6EECF244321}">
                <p14:modId xmlns:p14="http://schemas.microsoft.com/office/powerpoint/2010/main" val="138591147"/>
              </p:ext>
            </p:extLst>
          </p:nvPr>
        </p:nvGraphicFramePr>
        <p:xfrm>
          <a:off x="4948251" y="1365473"/>
          <a:ext cx="6980224" cy="2611680"/>
        </p:xfrm>
        <a:graphic>
          <a:graphicData uri="http://schemas.openxmlformats.org/drawingml/2006/table">
            <a:tbl>
              <a:tblPr/>
              <a:tblGrid>
                <a:gridCol w="436264">
                  <a:extLst>
                    <a:ext uri="{9D8B030D-6E8A-4147-A177-3AD203B41FA5}">
                      <a16:colId xmlns:a16="http://schemas.microsoft.com/office/drawing/2014/main" val="20001"/>
                    </a:ext>
                  </a:extLst>
                </a:gridCol>
                <a:gridCol w="436264">
                  <a:extLst>
                    <a:ext uri="{9D8B030D-6E8A-4147-A177-3AD203B41FA5}">
                      <a16:colId xmlns:a16="http://schemas.microsoft.com/office/drawing/2014/main" val="20002"/>
                    </a:ext>
                  </a:extLst>
                </a:gridCol>
                <a:gridCol w="436264">
                  <a:extLst>
                    <a:ext uri="{9D8B030D-6E8A-4147-A177-3AD203B41FA5}">
                      <a16:colId xmlns:a16="http://schemas.microsoft.com/office/drawing/2014/main" val="20003"/>
                    </a:ext>
                  </a:extLst>
                </a:gridCol>
                <a:gridCol w="436264">
                  <a:extLst>
                    <a:ext uri="{9D8B030D-6E8A-4147-A177-3AD203B41FA5}">
                      <a16:colId xmlns:a16="http://schemas.microsoft.com/office/drawing/2014/main" val="20004"/>
                    </a:ext>
                  </a:extLst>
                </a:gridCol>
                <a:gridCol w="436264">
                  <a:extLst>
                    <a:ext uri="{9D8B030D-6E8A-4147-A177-3AD203B41FA5}">
                      <a16:colId xmlns:a16="http://schemas.microsoft.com/office/drawing/2014/main" val="20005"/>
                    </a:ext>
                  </a:extLst>
                </a:gridCol>
                <a:gridCol w="436264">
                  <a:extLst>
                    <a:ext uri="{9D8B030D-6E8A-4147-A177-3AD203B41FA5}">
                      <a16:colId xmlns:a16="http://schemas.microsoft.com/office/drawing/2014/main" val="20006"/>
                    </a:ext>
                  </a:extLst>
                </a:gridCol>
                <a:gridCol w="436264">
                  <a:extLst>
                    <a:ext uri="{9D8B030D-6E8A-4147-A177-3AD203B41FA5}">
                      <a16:colId xmlns:a16="http://schemas.microsoft.com/office/drawing/2014/main" val="20007"/>
                    </a:ext>
                  </a:extLst>
                </a:gridCol>
                <a:gridCol w="436264">
                  <a:extLst>
                    <a:ext uri="{9D8B030D-6E8A-4147-A177-3AD203B41FA5}">
                      <a16:colId xmlns:a16="http://schemas.microsoft.com/office/drawing/2014/main" val="20008"/>
                    </a:ext>
                  </a:extLst>
                </a:gridCol>
                <a:gridCol w="436264">
                  <a:extLst>
                    <a:ext uri="{9D8B030D-6E8A-4147-A177-3AD203B41FA5}">
                      <a16:colId xmlns:a16="http://schemas.microsoft.com/office/drawing/2014/main" val="20009"/>
                    </a:ext>
                  </a:extLst>
                </a:gridCol>
                <a:gridCol w="436264">
                  <a:extLst>
                    <a:ext uri="{9D8B030D-6E8A-4147-A177-3AD203B41FA5}">
                      <a16:colId xmlns:a16="http://schemas.microsoft.com/office/drawing/2014/main" val="20010"/>
                    </a:ext>
                  </a:extLst>
                </a:gridCol>
                <a:gridCol w="436264">
                  <a:extLst>
                    <a:ext uri="{9D8B030D-6E8A-4147-A177-3AD203B41FA5}">
                      <a16:colId xmlns:a16="http://schemas.microsoft.com/office/drawing/2014/main" val="20011"/>
                    </a:ext>
                  </a:extLst>
                </a:gridCol>
                <a:gridCol w="436264">
                  <a:extLst>
                    <a:ext uri="{9D8B030D-6E8A-4147-A177-3AD203B41FA5}">
                      <a16:colId xmlns:a16="http://schemas.microsoft.com/office/drawing/2014/main" val="20012"/>
                    </a:ext>
                  </a:extLst>
                </a:gridCol>
                <a:gridCol w="436264">
                  <a:extLst>
                    <a:ext uri="{9D8B030D-6E8A-4147-A177-3AD203B41FA5}">
                      <a16:colId xmlns:a16="http://schemas.microsoft.com/office/drawing/2014/main" val="20013"/>
                    </a:ext>
                  </a:extLst>
                </a:gridCol>
                <a:gridCol w="436264">
                  <a:extLst>
                    <a:ext uri="{9D8B030D-6E8A-4147-A177-3AD203B41FA5}">
                      <a16:colId xmlns:a16="http://schemas.microsoft.com/office/drawing/2014/main" val="20014"/>
                    </a:ext>
                  </a:extLst>
                </a:gridCol>
                <a:gridCol w="436264">
                  <a:extLst>
                    <a:ext uri="{9D8B030D-6E8A-4147-A177-3AD203B41FA5}">
                      <a16:colId xmlns:a16="http://schemas.microsoft.com/office/drawing/2014/main" val="20015"/>
                    </a:ext>
                  </a:extLst>
                </a:gridCol>
                <a:gridCol w="436264">
                  <a:extLst>
                    <a:ext uri="{9D8B030D-6E8A-4147-A177-3AD203B41FA5}">
                      <a16:colId xmlns:a16="http://schemas.microsoft.com/office/drawing/2014/main" val="20016"/>
                    </a:ext>
                  </a:extLst>
                </a:gridCol>
              </a:tblGrid>
              <a:tr h="230565">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02"/>
                  </a:ext>
                </a:extLst>
              </a:tr>
              <a:tr h="306030">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4</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03"/>
                  </a:ext>
                </a:extLst>
              </a:tr>
              <a:tr h="230565">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04"/>
                  </a:ext>
                </a:extLst>
              </a:tr>
              <a:tr h="230565">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05"/>
                  </a:ext>
                </a:extLst>
              </a:tr>
              <a:tr h="230565">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06"/>
                  </a:ext>
                </a:extLst>
              </a:tr>
              <a:tr h="230565">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07"/>
                  </a:ext>
                </a:extLst>
              </a:tr>
              <a:tr h="230565">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3</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3</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08"/>
                  </a:ext>
                </a:extLst>
              </a:tr>
              <a:tr h="230565">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09"/>
                  </a:ext>
                </a:extLst>
              </a:tr>
              <a:tr h="230565">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10"/>
                  </a:ext>
                </a:extLst>
              </a:tr>
              <a:tr h="230565">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1"/>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11"/>
                  </a:ext>
                </a:extLst>
              </a:tr>
              <a:tr h="230565">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3</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5</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tc>
                  <a:txBody>
                    <a:bodyPr/>
                    <a:lstStyle/>
                    <a:p>
                      <a:pPr algn="ctr" rtl="0" fontAlgn="ctr"/>
                      <a:r>
                        <a:rPr lang="en-US" sz="800" b="0" i="0" u="none" strike="noStrike">
                          <a:solidFill>
                            <a:srgbClr val="656868"/>
                          </a:solidFill>
                          <a:effectLst/>
                          <a:latin typeface="Franklin Gothic Book" panose="020B0503020102020204" pitchFamily="34" charset="0"/>
                        </a:rPr>
                        <a:t>12</a:t>
                      </a:r>
                      <a:endParaRPr lang="en-US" sz="800" b="0" i="0" u="none" strike="noStrike" dirty="0">
                        <a:solidFill>
                          <a:srgbClr val="656868"/>
                        </a:solidFill>
                        <a:effectLst/>
                        <a:latin typeface="Franklin Gothic Book" panose="020B05030201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CE4"/>
                    </a:solidFill>
                  </a:tcPr>
                </a:tc>
                <a:extLst>
                  <a:ext uri="{0D108BD9-81ED-4DB2-BD59-A6C34878D82A}">
                    <a16:rowId xmlns:a16="http://schemas.microsoft.com/office/drawing/2014/main" val="10012"/>
                  </a:ext>
                </a:extLst>
              </a:tr>
            </a:tbl>
          </a:graphicData>
        </a:graphic>
      </p:graphicFrame>
      <p:sp>
        <p:nvSpPr>
          <p:cNvPr id="14" name="TextBox 13"/>
          <p:cNvSpPr txBox="1"/>
          <p:nvPr/>
        </p:nvSpPr>
        <p:spPr>
          <a:xfrm>
            <a:off x="633367" y="1655604"/>
            <a:ext cx="2217327" cy="707886"/>
          </a:xfrm>
          <a:prstGeom prst="rect">
            <a:avLst/>
          </a:prstGeom>
          <a:noFill/>
        </p:spPr>
        <p:txBody>
          <a:bodyPr wrap="square" rtlCol="0">
            <a:spAutoFit/>
          </a:bodyPr>
          <a:lstStyle/>
          <a:p>
            <a:pPr>
              <a:spcAft>
                <a:spcPts val="600"/>
              </a:spcAft>
            </a:pPr>
            <a:r>
              <a:rPr lang="nb-NO" sz="800" dirty="0"/>
              <a:t>Dersom personen er funnet omkommet i sjøen og det ikke er opplyst om drukningsårsak, kategoriseres drukningen innenfor kategorien «fall fra land/brygge i elv/sjø/vann».</a:t>
            </a:r>
          </a:p>
        </p:txBody>
      </p:sp>
      <p:sp>
        <p:nvSpPr>
          <p:cNvPr id="15" name="Kjønn_Alder_Årsak_Mnd_Tekst2"/>
          <p:cNvSpPr txBox="1"/>
          <p:nvPr/>
        </p:nvSpPr>
        <p:spPr>
          <a:xfrm>
            <a:off x="633367" y="1193939"/>
            <a:ext cx="2214605" cy="338554"/>
          </a:xfrm>
          <a:prstGeom prst="rect">
            <a:avLst/>
          </a:prstGeom>
          <a:noFill/>
        </p:spPr>
        <p:txBody>
          <a:bodyPr wrap="square" rtlCol="0">
            <a:spAutoFit/>
          </a:bodyPr>
          <a:lstStyle/>
          <a:p>
            <a:r>
              <a:rPr lang="nb-NO" sz="800"/>
              <a:t>Tabellen viser årsaken til hver enkelt drukning i juli, fordelt på alder og kjønn.</a:t>
            </a:r>
            <a:endParaRPr lang="en-US" sz="800" dirty="0"/>
          </a:p>
        </p:txBody>
      </p:sp>
    </p:spTree>
    <p:extLst>
      <p:ext uri="{BB962C8B-B14F-4D97-AF65-F5344CB8AC3E}">
        <p14:creationId xmlns:p14="http://schemas.microsoft.com/office/powerpoint/2010/main" val="1080882967"/>
      </p:ext>
    </p:extLst>
  </p:cSld>
  <p:clrMapOvr>
    <a:overrideClrMapping bg1="lt1" tx1="dk1" bg2="lt2" tx2="dk2" accent1="accent1" accent2="accent2" accent3="accent3" accent4="accent4" accent5="accent5" accent6="accent6" hlink="hlink" folHlink="folHlink"/>
  </p:clrMapOvr>
</p:sld>
</file>

<file path=ppt/tags/tag1.xml><?xml version="1.0" encoding="utf-8"?>
<p:tagLst xmlns:a="http://schemas.openxmlformats.org/drawingml/2006/main" xmlns:r="http://schemas.openxmlformats.org/officeDocument/2006/relationships" xmlns:p="http://schemas.openxmlformats.org/presentationml/2006/main">
  <p:tag name="TAG_VERSIONTEXTBOX" val="1.0"/>
</p:tagLst>
</file>

<file path=ppt/tags/tag2.xml><?xml version="1.0" encoding="utf-8"?>
<p:tagLst xmlns:a="http://schemas.openxmlformats.org/drawingml/2006/main" xmlns:r="http://schemas.openxmlformats.org/officeDocument/2006/relationships" xmlns:p="http://schemas.openxmlformats.org/presentationml/2006/main">
  <p:tag name="TAG_LANGUAGETEXTBOX" val="Eng"/>
</p:tagLst>
</file>

<file path=ppt/theme/theme1.xml><?xml version="1.0" encoding="utf-8"?>
<a:theme xmlns:a="http://schemas.openxmlformats.org/drawingml/2006/main" name="Retriever">
  <a:themeElements>
    <a:clrScheme name="Retriever">
      <a:dk1>
        <a:srgbClr val="3B3838"/>
      </a:dk1>
      <a:lt1>
        <a:srgbClr val="FFFFFF"/>
      </a:lt1>
      <a:dk2>
        <a:srgbClr val="FF7002"/>
      </a:dk2>
      <a:lt2>
        <a:srgbClr val="6EA5C6"/>
      </a:lt2>
      <a:accent1>
        <a:srgbClr val="6FA7C6"/>
      </a:accent1>
      <a:accent2>
        <a:srgbClr val="FF8A52"/>
      </a:accent2>
      <a:accent3>
        <a:srgbClr val="99ABB7"/>
      </a:accent3>
      <a:accent4>
        <a:srgbClr val="48657F"/>
      </a:accent4>
      <a:accent5>
        <a:srgbClr val="6197AD"/>
      </a:accent5>
      <a:accent6>
        <a:srgbClr val="3B3838"/>
      </a:accent6>
      <a:hlink>
        <a:srgbClr val="3B3838"/>
      </a:hlink>
      <a:folHlink>
        <a:srgbClr val="3B3838"/>
      </a:folHlink>
    </a:clrScheme>
    <a:fontScheme name="Retriever">
      <a:majorFont>
        <a:latin typeface="Roboto Bk"/>
        <a:ea typeface=""/>
        <a:cs typeface=""/>
      </a:majorFont>
      <a:minorFont>
        <a:latin typeface="Robot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Retriever">
    <a:dk1>
      <a:srgbClr val="3B3838"/>
    </a:dk1>
    <a:lt1>
      <a:srgbClr val="FFFFFF"/>
    </a:lt1>
    <a:dk2>
      <a:srgbClr val="FF7002"/>
    </a:dk2>
    <a:lt2>
      <a:srgbClr val="6EA5C6"/>
    </a:lt2>
    <a:accent1>
      <a:srgbClr val="6FA7C6"/>
    </a:accent1>
    <a:accent2>
      <a:srgbClr val="FF8A52"/>
    </a:accent2>
    <a:accent3>
      <a:srgbClr val="99ABB7"/>
    </a:accent3>
    <a:accent4>
      <a:srgbClr val="48657F"/>
    </a:accent4>
    <a:accent5>
      <a:srgbClr val="6197AD"/>
    </a:accent5>
    <a:accent6>
      <a:srgbClr val="3B3838"/>
    </a:accent6>
    <a:hlink>
      <a:srgbClr val="3B3838"/>
    </a:hlink>
    <a:folHlink>
      <a:srgbClr val="3B3838"/>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F3A8F5497EA38E49BB151B652C662B3D" ma:contentTypeVersion="12" ma:contentTypeDescription="Opprett et nytt dokument." ma:contentTypeScope="" ma:versionID="14216ba02a4ea5e560b160555e541b45">
  <xsd:schema xmlns:xsd="http://www.w3.org/2001/XMLSchema" xmlns:xs="http://www.w3.org/2001/XMLSchema" xmlns:p="http://schemas.microsoft.com/office/2006/metadata/properties" xmlns:ns2="f1e1a056-c851-4347-985a-b777805a1694" xmlns:ns3="aa2247d5-9011-44bf-9cd6-f08c9e62731f" targetNamespace="http://schemas.microsoft.com/office/2006/metadata/properties" ma:root="true" ma:fieldsID="109bdc83fcb2ea7c427481993869abab" ns2:_="" ns3:_="">
    <xsd:import namespace="f1e1a056-c851-4347-985a-b777805a1694"/>
    <xsd:import namespace="aa2247d5-9011-44bf-9cd6-f08c9e62731f"/>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3:SharedWithUsers" minOccurs="0"/>
                <xsd:element ref="ns3:SharedWithDetails" minOccurs="0"/>
                <xsd:element ref="ns2:MediaServiceAutoKeyPoints" minOccurs="0"/>
                <xsd:element ref="ns2:MediaServiceKeyPoints"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1e1a056-c851-4347-985a-b777805a169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a2247d5-9011-44bf-9cd6-f08c9e62731f" elementFormDefault="qualified">
    <xsd:import namespace="http://schemas.microsoft.com/office/2006/documentManagement/types"/>
    <xsd:import namespace="http://schemas.microsoft.com/office/infopath/2007/PartnerControls"/>
    <xsd:element name="SharedWithUsers" ma:index="14"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Delingsdetaljer"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7CCE4E6-0FE2-4FE8-BA3B-8EF93279A8A4}">
  <ds:schemaRefs>
    <ds:schemaRef ds:uri="http://schemas.microsoft.com/sharepoint/v3/contenttype/forms"/>
  </ds:schemaRefs>
</ds:datastoreItem>
</file>

<file path=customXml/itemProps2.xml><?xml version="1.0" encoding="utf-8"?>
<ds:datastoreItem xmlns:ds="http://schemas.openxmlformats.org/officeDocument/2006/customXml" ds:itemID="{4B13F1E0-4A1D-4EA3-96ED-773A3B1B3FF1}"/>
</file>

<file path=customXml/itemProps3.xml><?xml version="1.0" encoding="utf-8"?>
<ds:datastoreItem xmlns:ds="http://schemas.openxmlformats.org/officeDocument/2006/customXml" ds:itemID="{67A8FBA3-0152-4DC2-AEA9-54ADDE383ED4}">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2630</TotalTime>
  <Words>3602</Words>
  <Application>Microsoft Office PowerPoint</Application>
  <PresentationFormat>Widescreen</PresentationFormat>
  <Paragraphs>1162</Paragraphs>
  <Slides>17</Slides>
  <Notes>16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Franklin Gothic Book</vt:lpstr>
      <vt:lpstr>Gadugi</vt:lpstr>
      <vt:lpstr>Roboto</vt:lpstr>
      <vt:lpstr>Roboto Bk</vt:lpstr>
      <vt:lpstr>Retriever</vt:lpstr>
      <vt:lpstr>Drukningsstatistikk    Redningsselskapet</vt:lpstr>
      <vt:lpstr>Formål, avgrensning og innhold</vt:lpstr>
      <vt:lpstr>Sammendrag for juli</vt:lpstr>
      <vt:lpstr>Fylkesvis fordeling per måned</vt:lpstr>
      <vt:lpstr>Årsak til drukning per fylke 
– juli</vt:lpstr>
      <vt:lpstr>Årsak til drukning per fylke
– akkumulerte tall 2020</vt:lpstr>
      <vt:lpstr>Kjønn og alder på 
druknede per fylke 
– juli</vt:lpstr>
      <vt:lpstr>Kjønn og alder på
druknede per fylke – 
akkumulerte tall 2020</vt:lpstr>
      <vt:lpstr>Kjønn, alder og 
drukningsårsak – juli</vt:lpstr>
      <vt:lpstr>Kjønn, alder og 
drukningsårsak – akkumulerte tall 2020</vt:lpstr>
      <vt:lpstr>Nasjonalitet, måned og årsak 
– akkumulerte tall 
2020</vt:lpstr>
      <vt:lpstr>Nasjonalitet, alder og kjønn 
– akkumulerte tall 2020</vt:lpstr>
      <vt:lpstr>Nasjonalitet per fylke 
– akkumulerte tall 2020</vt:lpstr>
      <vt:lpstr>RS redningsskøyter 
involvert – akkumulerte tall 
2020</vt:lpstr>
      <vt:lpstr>RS redningsskøyter 
involvert – fylkesvis – 
akkumulerte tall 2020</vt:lpstr>
      <vt:lpstr>Drukninger i juli</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Therese Wærholm</dc:creator>
  <cp:lastModifiedBy>Isabel Byrkjeflot Nærø</cp:lastModifiedBy>
  <cp:revision>359</cp:revision>
  <cp:lastPrinted>2019-12-03T13:17:51Z</cp:lastPrinted>
  <dcterms:created xsi:type="dcterms:W3CDTF">2017-11-07T15:56:21Z</dcterms:created>
  <dcterms:modified xsi:type="dcterms:W3CDTF">2020-08-10T07:39:24Z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0x010100F3A8F5497EA38E49BB151B652C662B3D</vt:lpwstr>
  </property>
  <property fmtid="{D5CDD505-2E9C-101B-9397-08002B2CF9AE}" pid="3" name="Order">
    <vt:r8>941800</vt:r8>
  </property>
</Properties>
</file>